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8"/>
  </p:notesMasterIdLst>
  <p:sldIdLst>
    <p:sldId id="256" r:id="rId2"/>
    <p:sldId id="257" r:id="rId3"/>
    <p:sldId id="259" r:id="rId4"/>
    <p:sldId id="318" r:id="rId5"/>
    <p:sldId id="319" r:id="rId6"/>
    <p:sldId id="260" r:id="rId7"/>
    <p:sldId id="261" r:id="rId8"/>
    <p:sldId id="262" r:id="rId9"/>
    <p:sldId id="263" r:id="rId10"/>
    <p:sldId id="264" r:id="rId11"/>
    <p:sldId id="265" r:id="rId12"/>
    <p:sldId id="266" r:id="rId13"/>
    <p:sldId id="320" r:id="rId14"/>
    <p:sldId id="304" r:id="rId15"/>
    <p:sldId id="305" r:id="rId16"/>
    <p:sldId id="306" r:id="rId17"/>
    <p:sldId id="307" r:id="rId18"/>
    <p:sldId id="308" r:id="rId19"/>
    <p:sldId id="309" r:id="rId20"/>
    <p:sldId id="268" r:id="rId21"/>
    <p:sldId id="272" r:id="rId22"/>
    <p:sldId id="273" r:id="rId23"/>
    <p:sldId id="274" r:id="rId24"/>
    <p:sldId id="275" r:id="rId25"/>
    <p:sldId id="311" r:id="rId26"/>
    <p:sldId id="312" r:id="rId27"/>
    <p:sldId id="313" r:id="rId28"/>
    <p:sldId id="314" r:id="rId29"/>
    <p:sldId id="315" r:id="rId30"/>
    <p:sldId id="316" r:id="rId31"/>
    <p:sldId id="276" r:id="rId32"/>
    <p:sldId id="277" r:id="rId33"/>
    <p:sldId id="278" r:id="rId34"/>
    <p:sldId id="279" r:id="rId35"/>
    <p:sldId id="295" r:id="rId36"/>
    <p:sldId id="321" r:id="rId37"/>
    <p:sldId id="322" r:id="rId38"/>
    <p:sldId id="323" r:id="rId39"/>
    <p:sldId id="317" r:id="rId40"/>
    <p:sldId id="296" r:id="rId41"/>
    <p:sldId id="310" r:id="rId42"/>
    <p:sldId id="297" r:id="rId43"/>
    <p:sldId id="298" r:id="rId44"/>
    <p:sldId id="299" r:id="rId45"/>
    <p:sldId id="300" r:id="rId46"/>
    <p:sldId id="301" r:id="rId47"/>
  </p:sldIdLst>
  <p:sldSz cx="12188825" cy="6858000"/>
  <p:notesSz cx="6858000" cy="9144000"/>
  <p:embeddedFontLst>
    <p:embeddedFont>
      <p:font typeface="Arial Narrow" panose="020B0606020202030204" pitchFamily="34" charset="0"/>
      <p:regular r:id="rId49"/>
      <p:bold r:id="rId50"/>
      <p:italic r:id="rId51"/>
      <p:boldItalic r:id="rId52"/>
    </p:embeddedFont>
    <p:embeddedFont>
      <p:font typeface="Arial Rounded MT Bold" panose="020F0704030504030204" pitchFamily="34" charset="0"/>
      <p:regular r:id="rId53"/>
    </p:embeddedFont>
    <p:embeddedFont>
      <p:font typeface="Libre Franklin Medium" pitchFamily="2"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1" roundtripDataSignature="AMtx7miHjvEhfTFTd6gQ08smkJ+XIb8z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53" autoAdjust="0"/>
    <p:restoredTop sz="94660"/>
  </p:normalViewPr>
  <p:slideViewPr>
    <p:cSldViewPr snapToGrid="0">
      <p:cViewPr varScale="1">
        <p:scale>
          <a:sx n="81" d="100"/>
          <a:sy n="81" d="100"/>
        </p:scale>
        <p:origin x="758" y="62"/>
      </p:cViewPr>
      <p:guideLst>
        <p:guide orient="horz" pos="2160"/>
        <p:guide pos="383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 Type="http://schemas.openxmlformats.org/officeDocument/2006/relationships/slide" Target="slides/slide4.xml"/><Relationship Id="rId61" Type="http://customschemas.google.com/relationships/presentationmetadata" Target="meta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1pPr>
            <a:lvl2pPr marR="0" lvl="1"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2pPr>
            <a:lvl3pPr marR="0" lvl="2"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3pPr>
            <a:lvl4pPr marR="0" lvl="3"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4pPr>
            <a:lvl5pPr marR="0" lvl="4"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5pPr>
            <a:lvl6pPr marR="0" lvl="5"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6pPr>
            <a:lvl7pPr marR="0" lvl="6"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7pPr>
            <a:lvl8pPr marR="0" lvl="7"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8pPr>
            <a:lvl9pPr marR="0" lvl="8"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1pPr>
            <a:lvl2pPr marR="0" lvl="1"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2pPr>
            <a:lvl3pPr marR="0" lvl="2"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3pPr>
            <a:lvl4pPr marR="0" lvl="3"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4pPr>
            <a:lvl5pPr marR="0" lvl="4"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5pPr>
            <a:lvl6pPr marR="0" lvl="5"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6pPr>
            <a:lvl7pPr marR="0" lvl="6"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7pPr>
            <a:lvl8pPr marR="0" lvl="7"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8pPr>
            <a:lvl9pPr marR="0" lvl="8"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9pPr>
          </a:lstStyle>
          <a:p>
            <a:endParaRPr/>
          </a:p>
        </p:txBody>
      </p:sp>
      <p:sp>
        <p:nvSpPr>
          <p:cNvPr id="5" name="Google Shape;5;n"/>
          <p:cNvSpPr>
            <a:spLocks noGrp="1" noRot="1" noChangeAspect="1"/>
          </p:cNvSpPr>
          <p:nvPr>
            <p:ph type="sldImg" idx="3"/>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1pPr>
            <a:lvl2pPr marL="914400" marR="0" lvl="1" indent="-22860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2pPr>
            <a:lvl3pPr marL="1371600" marR="0" lvl="2" indent="-22860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3pPr>
            <a:lvl4pPr marL="1828800" marR="0" lvl="3" indent="-22860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4pPr>
            <a:lvl5pPr marL="2286000" marR="0" lvl="4" indent="-22860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5pPr>
            <a:lvl6pPr marL="2743200" marR="0" lvl="5" indent="-22860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6pPr>
            <a:lvl7pPr marL="3200400" marR="0" lvl="6" indent="-22860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7pPr>
            <a:lvl8pPr marL="3657600" marR="0" lvl="7" indent="-22860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8pPr>
            <a:lvl9pPr marL="4114800" marR="0" lvl="8" indent="-22860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Libre Franklin Medium"/>
                <a:ea typeface="Libre Franklin Medium"/>
                <a:cs typeface="Libre Franklin Medium"/>
                <a:sym typeface="Libre Franklin Medium"/>
              </a:defRPr>
            </a:lvl1pPr>
            <a:lvl2pPr marR="0" lvl="1"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2pPr>
            <a:lvl3pPr marR="0" lvl="2"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3pPr>
            <a:lvl4pPr marR="0" lvl="3"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4pPr>
            <a:lvl5pPr marR="0" lvl="4"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5pPr>
            <a:lvl6pPr marR="0" lvl="5"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6pPr>
            <a:lvl7pPr marR="0" lvl="6"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7pPr>
            <a:lvl8pPr marR="0" lvl="7"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8pPr>
            <a:lvl9pPr marR="0" lvl="8"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MY" sz="1200" b="0" i="0" u="none" strike="noStrike" cap="none">
                <a:solidFill>
                  <a:schemeClr val="dk1"/>
                </a:solidFill>
                <a:latin typeface="Libre Franklin Medium"/>
                <a:ea typeface="Libre Franklin Medium"/>
                <a:cs typeface="Libre Franklin Medium"/>
                <a:sym typeface="Libre Franklin Medium"/>
              </a:rPr>
              <a:t>‹#›</a:t>
            </a:fld>
            <a:endParaRPr sz="1200" b="0" i="0" u="none" strike="noStrike" cap="none">
              <a:solidFill>
                <a:schemeClr val="dk1"/>
              </a:solidFill>
              <a:latin typeface="Libre Franklin Medium"/>
              <a:ea typeface="Libre Franklin Medium"/>
              <a:cs typeface="Libre Franklin Medium"/>
              <a:sym typeface="Libre Franklin Medium"/>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au.ibtimes.com/articles/123268/20110317/thorium-rare-earth-liability-or-asset.htm" TargetMode="External"/><Relationship Id="rId2" Type="http://schemas.openxmlformats.org/officeDocument/2006/relationships/slide" Target="../slides/slide42.xml"/><Relationship Id="rId1" Type="http://schemas.openxmlformats.org/officeDocument/2006/relationships/notesMaster" Target="../notesMasters/notesMaster1.xml"/><Relationship Id="rId4" Type="http://schemas.openxmlformats.org/officeDocument/2006/relationships/hyperlink" Target="http://stoplynas.org/health-issues/" TargetMode="Externa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p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1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8" name="Google Shape;308;p2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70690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2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0" name="Google Shape;320;p2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011641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p2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478073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3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3" name="Google Shape;343;p3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0921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3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3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96221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3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p3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48142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2" name="Google Shape;192;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MY"/>
              <a:t>20</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p1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p1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 name="Google Shape;90;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MY"/>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3" name="Google Shape;243;p1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0" name="Google Shape;250;p2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3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4" name="Google Shape;364;p3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22522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3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1" name="Google Shape;391;p3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040218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8" name="Google Shape;408;p3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734455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3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8" name="Google Shape;418;p3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986723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5" name="Google Shape;425;p3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90494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7" name="Google Shape;257;p2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p2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2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8" name="Google Shape;278;p2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2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5" name="Google Shape;285;p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p2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MY"/>
              <a:t>34</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p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9" name="Google Shape;439;p4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p4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6" name="Google Shape;446;p4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p4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4" name="Google Shape;454;p4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MY"/>
              <a:t>Public interest e.g. Lynas project: </a:t>
            </a:r>
            <a:r>
              <a:rPr lang="en-MY" sz="1200" b="0" i="0">
                <a:solidFill>
                  <a:schemeClr val="dk1"/>
                </a:solidFill>
                <a:latin typeface="Libre Franklin Medium"/>
                <a:ea typeface="Libre Franklin Medium"/>
                <a:cs typeface="Libre Franklin Medium"/>
                <a:sym typeface="Libre Franklin Medium"/>
              </a:rPr>
              <a:t>Touted as the largest rare earth refinery, the LAMP will use 720 tons of concentrated Hydrochloride Acid (sulphuric acid) per day and leave behind 28,000 tonnes of solid waste per year, enough to fill 126 olympic size swimming pools. A by-product of this waste is </a:t>
            </a:r>
            <a:r>
              <a:rPr lang="en-MY" sz="1200" b="0" i="0" u="sng" strike="noStrike">
                <a:solidFill>
                  <a:schemeClr val="dk1"/>
                </a:solidFill>
                <a:latin typeface="Libre Franklin Medium"/>
                <a:ea typeface="Libre Franklin Medium"/>
                <a:cs typeface="Libre Franklin Medium"/>
                <a:sym typeface="Libre Franklin Medium"/>
                <a:hlinkClick r:id="rId3">
                  <a:extLst>
                    <a:ext uri="{A12FA001-AC4F-418D-AE19-62706E023703}">
                      <ahyp:hlinkClr xmlns:ahyp="http://schemas.microsoft.com/office/drawing/2018/hyperlinkcolor" val="tx"/>
                    </a:ext>
                  </a:extLst>
                </a:hlinkClick>
              </a:rPr>
              <a:t>radioactive Thorium (Th)</a:t>
            </a:r>
            <a:r>
              <a:rPr lang="en-MY" sz="1200" b="0" i="0">
                <a:solidFill>
                  <a:schemeClr val="dk1"/>
                </a:solidFill>
                <a:latin typeface="Libre Franklin Medium"/>
                <a:ea typeface="Libre Franklin Medium"/>
                <a:cs typeface="Libre Franklin Medium"/>
                <a:sym typeface="Libre Franklin Medium"/>
              </a:rPr>
              <a:t> which is dangerous to </a:t>
            </a:r>
            <a:r>
              <a:rPr lang="en-MY" sz="1200" b="0" i="0" u="sng" strike="noStrike">
                <a:solidFill>
                  <a:schemeClr val="dk1"/>
                </a:solidFill>
                <a:latin typeface="Libre Franklin Medium"/>
                <a:ea typeface="Libre Franklin Medium"/>
                <a:cs typeface="Libre Franklin Medium"/>
                <a:sym typeface="Libre Franklin Medium"/>
                <a:hlinkClick r:id="rId4">
                  <a:extLst>
                    <a:ext uri="{A12FA001-AC4F-418D-AE19-62706E023703}">
                      <ahyp:hlinkClr xmlns:ahyp="http://schemas.microsoft.com/office/drawing/2018/hyperlinkcolor" val="tx"/>
                    </a:ext>
                  </a:extLst>
                </a:hlinkClick>
              </a:rPr>
              <a:t>human health</a:t>
            </a:r>
            <a:r>
              <a:rPr lang="en-MY" sz="1200" b="0" i="0">
                <a:solidFill>
                  <a:schemeClr val="dk1"/>
                </a:solidFill>
                <a:latin typeface="Libre Franklin Medium"/>
                <a:ea typeface="Libre Franklin Medium"/>
                <a:cs typeface="Libre Franklin Medium"/>
                <a:sym typeface="Libre Franklin Medium"/>
              </a:rPr>
              <a:t>.</a:t>
            </a:r>
            <a:endParaRPr/>
          </a:p>
        </p:txBody>
      </p:sp>
      <p:sp>
        <p:nvSpPr>
          <p:cNvPr id="455" name="Google Shape;455;p4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MY"/>
              <a:t>42</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7" name="Google Shape;487;p4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5" name="Google Shape;495;p4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p4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3" name="Google Shape;503;p4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p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1" name="Google Shape;511;p4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p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 name="Google Shape;132;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MY"/>
              <a:t>8</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8: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MY"/>
              <a:t>Software is developed or engineered; it is not manufactured in the classical sense. </a:t>
            </a:r>
            <a:br>
              <a:rPr lang="en-MY"/>
            </a:br>
            <a:r>
              <a:rPr lang="en-MY"/>
              <a:t>Although some similarities exist between software development and hardware manufacture, the two activities are fundamentally different. In both activities, high quality is achieved through good design, but the manufacturing phase for hardware can introduce quality problems that are nonexistent (or easily corrected) for software. </a:t>
            </a:r>
            <a:br>
              <a:rPr lang="en-MY"/>
            </a:br>
            <a:r>
              <a:rPr lang="en-MY"/>
              <a:t>Both activities are dependent on people, but the relationship between people applied and work accomplished is entirely different. Both activities require the construction of a "product" but the approaches are different.</a:t>
            </a:r>
            <a:endParaRPr/>
          </a:p>
          <a:p>
            <a:pPr marL="0" lvl="0" indent="0" algn="l" rtl="0">
              <a:spcBef>
                <a:spcPts val="0"/>
              </a:spcBef>
              <a:spcAft>
                <a:spcPts val="0"/>
              </a:spcAft>
              <a:buNone/>
            </a:pPr>
            <a:endParaRPr/>
          </a:p>
          <a:p>
            <a:pPr marL="0" lvl="0" indent="0" algn="l" rtl="0">
              <a:spcBef>
                <a:spcPts val="0"/>
              </a:spcBef>
              <a:spcAft>
                <a:spcPts val="0"/>
              </a:spcAft>
              <a:buNone/>
            </a:pPr>
            <a:r>
              <a:rPr lang="en-MY"/>
              <a:t>As we know software is that part of computer science, that does not have physical existence. But we can feel the existence. </a:t>
            </a:r>
            <a:br>
              <a:rPr lang="en-MY"/>
            </a:br>
            <a:br>
              <a:rPr lang="en-MY"/>
            </a:br>
            <a:r>
              <a:rPr lang="en-MY"/>
              <a:t>Basically a software is of two type. An operating system or a Application program. Both are a/group of codes design to carry out a specific task. </a:t>
            </a:r>
            <a:br>
              <a:rPr lang="en-MY"/>
            </a:br>
            <a:br>
              <a:rPr lang="en-MY"/>
            </a:br>
            <a:r>
              <a:rPr lang="en-MY"/>
              <a:t>When it is matter of coding then we can say it as developed. But when it adds properties like maintenance, extensibility and quality and is within time and budget and also satisfies all the requirements given by user. Here comes software engineering. </a:t>
            </a:r>
            <a:br>
              <a:rPr lang="en-MY"/>
            </a:br>
            <a:br>
              <a:rPr lang="en-MY"/>
            </a:br>
            <a:r>
              <a:rPr lang="en-MY"/>
              <a:t>Software engineering is the branch of software that deals software development that meets all the requirements of the user in a time bound.</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MY"/>
              <a:t>Saying that something is manufactured means that it is created, 'from the ground up', from nothing. And that certain chemical/physical processes are used to create it. </a:t>
            </a:r>
            <a:br>
              <a:rPr lang="en-MY"/>
            </a:br>
            <a:br>
              <a:rPr lang="en-MY"/>
            </a:br>
            <a:r>
              <a:rPr lang="en-MY"/>
              <a:t>Software has NO physical form. It is computer code, instructions for an operating system (something else without physical form). A computer program is kind of like a story, something else without physical form. </a:t>
            </a:r>
            <a:endParaRPr/>
          </a:p>
          <a:p>
            <a:pPr marL="0" lvl="0" indent="0" algn="l" rtl="0">
              <a:spcBef>
                <a:spcPts val="0"/>
              </a:spcBef>
              <a:spcAft>
                <a:spcPts val="0"/>
              </a:spcAft>
              <a:buNone/>
            </a:pPr>
            <a:endParaRPr/>
          </a:p>
          <a:p>
            <a:pPr marL="0" lvl="0" indent="0" algn="l" rtl="0">
              <a:spcBef>
                <a:spcPts val="0"/>
              </a:spcBef>
              <a:spcAft>
                <a:spcPts val="0"/>
              </a:spcAft>
              <a:buNone/>
            </a:pPr>
            <a:r>
              <a:rPr lang="en-MY"/>
              <a:t>People who write computer programs use nothing of a physical process to create the software. They simply use words/letters to create the code. The finished code is called 'software'. Sometimes the software is an operating system, a program, a widget, or simply 'code'.</a:t>
            </a:r>
            <a:endParaRPr/>
          </a:p>
          <a:p>
            <a:pPr marL="0" lvl="0" indent="0" algn="l" rtl="0">
              <a:spcBef>
                <a:spcPts val="0"/>
              </a:spcBef>
              <a:spcAft>
                <a:spcPts val="0"/>
              </a:spcAft>
              <a:buNone/>
            </a:pPr>
            <a:endParaRPr/>
          </a:p>
        </p:txBody>
      </p:sp>
      <p:sp>
        <p:nvSpPr>
          <p:cNvPr id="147" name="Google Shape;147;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MY"/>
              <a:t>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10: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8"/>
          <p:cNvSpPr txBox="1">
            <a:spLocks noGrp="1"/>
          </p:cNvSpPr>
          <p:nvPr>
            <p:ph type="ctrTitle"/>
          </p:nvPr>
        </p:nvSpPr>
        <p:spPr>
          <a:xfrm>
            <a:off x="1065214" y="533400"/>
            <a:ext cx="5029200" cy="2514601"/>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5400"/>
              <a:buFont typeface="Libre Franklin Medium"/>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48"/>
          <p:cNvSpPr txBox="1">
            <a:spLocks noGrp="1"/>
          </p:cNvSpPr>
          <p:nvPr>
            <p:ph type="subTitle" idx="1"/>
          </p:nvPr>
        </p:nvSpPr>
        <p:spPr>
          <a:xfrm>
            <a:off x="1065212" y="3403600"/>
            <a:ext cx="5029201" cy="1397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600"/>
              </a:spcBef>
              <a:spcAft>
                <a:spcPts val="0"/>
              </a:spcAft>
              <a:buSzPts val="1920"/>
              <a:buNone/>
              <a:defRPr sz="2400">
                <a:solidFill>
                  <a:srgbClr val="595959"/>
                </a:solidFill>
              </a:defRPr>
            </a:lvl1pPr>
            <a:lvl2pPr lvl="1" algn="ctr">
              <a:lnSpc>
                <a:spcPct val="90000"/>
              </a:lnSpc>
              <a:spcBef>
                <a:spcPts val="1000"/>
              </a:spcBef>
              <a:spcAft>
                <a:spcPts val="0"/>
              </a:spcAft>
              <a:buSzPts val="1440"/>
              <a:buNone/>
              <a:defRPr>
                <a:solidFill>
                  <a:srgbClr val="888888"/>
                </a:solidFill>
              </a:defRPr>
            </a:lvl2pPr>
            <a:lvl3pPr lvl="2" algn="ctr">
              <a:lnSpc>
                <a:spcPct val="90000"/>
              </a:lnSpc>
              <a:spcBef>
                <a:spcPts val="600"/>
              </a:spcBef>
              <a:spcAft>
                <a:spcPts val="0"/>
              </a:spcAft>
              <a:buSzPts val="1280"/>
              <a:buNone/>
              <a:defRPr>
                <a:solidFill>
                  <a:srgbClr val="888888"/>
                </a:solidFill>
              </a:defRPr>
            </a:lvl3pPr>
            <a:lvl4pPr lvl="3" algn="ctr">
              <a:lnSpc>
                <a:spcPct val="90000"/>
              </a:lnSpc>
              <a:spcBef>
                <a:spcPts val="600"/>
              </a:spcBef>
              <a:spcAft>
                <a:spcPts val="0"/>
              </a:spcAft>
              <a:buSzPts val="1120"/>
              <a:buNone/>
              <a:defRPr>
                <a:solidFill>
                  <a:srgbClr val="888888"/>
                </a:solidFill>
              </a:defRPr>
            </a:lvl4pPr>
            <a:lvl5pPr lvl="4" algn="ctr">
              <a:lnSpc>
                <a:spcPct val="90000"/>
              </a:lnSpc>
              <a:spcBef>
                <a:spcPts val="600"/>
              </a:spcBef>
              <a:spcAft>
                <a:spcPts val="0"/>
              </a:spcAft>
              <a:buSzPts val="1120"/>
              <a:buNone/>
              <a:defRPr>
                <a:solidFill>
                  <a:srgbClr val="888888"/>
                </a:solidFill>
              </a:defRPr>
            </a:lvl5pPr>
            <a:lvl6pPr lvl="5" algn="ctr">
              <a:spcBef>
                <a:spcPts val="600"/>
              </a:spcBef>
              <a:spcAft>
                <a:spcPts val="0"/>
              </a:spcAft>
              <a:buClr>
                <a:srgbClr val="888888"/>
              </a:buClr>
              <a:buSzPts val="1120"/>
              <a:buNone/>
              <a:defRPr>
                <a:solidFill>
                  <a:srgbClr val="888888"/>
                </a:solidFill>
              </a:defRPr>
            </a:lvl6pPr>
            <a:lvl7pPr lvl="6" algn="ctr">
              <a:spcBef>
                <a:spcPts val="600"/>
              </a:spcBef>
              <a:spcAft>
                <a:spcPts val="0"/>
              </a:spcAft>
              <a:buClr>
                <a:srgbClr val="888888"/>
              </a:buClr>
              <a:buSzPts val="1120"/>
              <a:buNone/>
              <a:defRPr>
                <a:solidFill>
                  <a:srgbClr val="888888"/>
                </a:solidFill>
              </a:defRPr>
            </a:lvl7pPr>
            <a:lvl8pPr lvl="7" algn="ctr">
              <a:spcBef>
                <a:spcPts val="600"/>
              </a:spcBef>
              <a:spcAft>
                <a:spcPts val="0"/>
              </a:spcAft>
              <a:buClr>
                <a:srgbClr val="888888"/>
              </a:buClr>
              <a:buSzPts val="1120"/>
              <a:buNone/>
              <a:defRPr>
                <a:solidFill>
                  <a:srgbClr val="888888"/>
                </a:solidFill>
              </a:defRPr>
            </a:lvl8pPr>
            <a:lvl9pPr lvl="8" algn="ctr">
              <a:spcBef>
                <a:spcPts val="600"/>
              </a:spcBef>
              <a:spcAft>
                <a:spcPts val="0"/>
              </a:spcAft>
              <a:buClr>
                <a:srgbClr val="888888"/>
              </a:buClr>
              <a:buSzPts val="1120"/>
              <a:buNone/>
              <a:defRPr>
                <a:solidFill>
                  <a:srgbClr val="888888"/>
                </a:solidFill>
              </a:defRPr>
            </a:lvl9pPr>
          </a:lstStyle>
          <a:p>
            <a:endParaRPr/>
          </a:p>
        </p:txBody>
      </p:sp>
      <p:sp>
        <p:nvSpPr>
          <p:cNvPr id="18" name="Google Shape;18;p48"/>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48"/>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48"/>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5"/>
        <p:cNvGrpSpPr/>
        <p:nvPr/>
      </p:nvGrpSpPr>
      <p:grpSpPr>
        <a:xfrm>
          <a:off x="0" y="0"/>
          <a:ext cx="0" cy="0"/>
          <a:chOff x="0" y="0"/>
          <a:chExt cx="0" cy="0"/>
        </a:xfrm>
      </p:grpSpPr>
      <p:sp>
        <p:nvSpPr>
          <p:cNvPr id="76" name="Google Shape;76;p58"/>
          <p:cNvSpPr txBox="1">
            <a:spLocks noGrp="1"/>
          </p:cNvSpPr>
          <p:nvPr>
            <p:ph type="title"/>
          </p:nvPr>
        </p:nvSpPr>
        <p:spPr>
          <a:xfrm rot="5400000">
            <a:off x="7199312" y="2095500"/>
            <a:ext cx="5486400" cy="2362201"/>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58"/>
          <p:cNvSpPr txBox="1">
            <a:spLocks noGrp="1"/>
          </p:cNvSpPr>
          <p:nvPr>
            <p:ph type="body" idx="1"/>
          </p:nvPr>
        </p:nvSpPr>
        <p:spPr>
          <a:xfrm rot="5400000">
            <a:off x="2055813" y="-457200"/>
            <a:ext cx="5486400" cy="7467599"/>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800"/>
              </a:spcBef>
              <a:spcAft>
                <a:spcPts val="0"/>
              </a:spcAft>
              <a:buSzPts val="1440"/>
              <a:buChar char="•"/>
              <a:defRPr/>
            </a:lvl1pPr>
            <a:lvl2pPr marL="914400" lvl="1" indent="-320040" algn="l">
              <a:lnSpc>
                <a:spcPct val="90000"/>
              </a:lnSpc>
              <a:spcBef>
                <a:spcPts val="1000"/>
              </a:spcBef>
              <a:spcAft>
                <a:spcPts val="0"/>
              </a:spcAft>
              <a:buSzPts val="1440"/>
              <a:buChar char="•"/>
              <a:defRPr/>
            </a:lvl2pPr>
            <a:lvl3pPr marL="1371600" lvl="2" indent="-320039" algn="l">
              <a:lnSpc>
                <a:spcPct val="90000"/>
              </a:lnSpc>
              <a:spcBef>
                <a:spcPts val="600"/>
              </a:spcBef>
              <a:spcAft>
                <a:spcPts val="0"/>
              </a:spcAft>
              <a:buSzPts val="1440"/>
              <a:buChar char="•"/>
              <a:defRPr/>
            </a:lvl3pPr>
            <a:lvl4pPr marL="1828800" lvl="3" indent="-320039" algn="l">
              <a:lnSpc>
                <a:spcPct val="90000"/>
              </a:lnSpc>
              <a:spcBef>
                <a:spcPts val="600"/>
              </a:spcBef>
              <a:spcAft>
                <a:spcPts val="0"/>
              </a:spcAft>
              <a:buSzPts val="1440"/>
              <a:buChar char="•"/>
              <a:defRPr/>
            </a:lvl4pPr>
            <a:lvl5pPr marL="2286000" lvl="4" indent="-320039" algn="l">
              <a:lnSpc>
                <a:spcPct val="90000"/>
              </a:lnSpc>
              <a:spcBef>
                <a:spcPts val="600"/>
              </a:spcBef>
              <a:spcAft>
                <a:spcPts val="0"/>
              </a:spcAft>
              <a:buSzPts val="1440"/>
              <a:buChar char="•"/>
              <a:defRPr/>
            </a:lvl5pPr>
            <a:lvl6pPr marL="2743200" lvl="5" indent="-320039" algn="l">
              <a:spcBef>
                <a:spcPts val="600"/>
              </a:spcBef>
              <a:spcAft>
                <a:spcPts val="0"/>
              </a:spcAft>
              <a:buClr>
                <a:srgbClr val="595959"/>
              </a:buClr>
              <a:buSzPts val="1440"/>
              <a:buChar char="•"/>
              <a:defRPr/>
            </a:lvl6pPr>
            <a:lvl7pPr marL="3200400" lvl="6" indent="-320039" algn="l">
              <a:spcBef>
                <a:spcPts val="600"/>
              </a:spcBef>
              <a:spcAft>
                <a:spcPts val="0"/>
              </a:spcAft>
              <a:buClr>
                <a:srgbClr val="595959"/>
              </a:buClr>
              <a:buSzPts val="1440"/>
              <a:buChar char="•"/>
              <a:defRPr/>
            </a:lvl7pPr>
            <a:lvl8pPr marL="3657600" lvl="7" indent="-320040" algn="l">
              <a:spcBef>
                <a:spcPts val="600"/>
              </a:spcBef>
              <a:spcAft>
                <a:spcPts val="0"/>
              </a:spcAft>
              <a:buClr>
                <a:srgbClr val="595959"/>
              </a:buClr>
              <a:buSzPts val="1440"/>
              <a:buChar char="•"/>
              <a:defRPr/>
            </a:lvl8pPr>
            <a:lvl9pPr marL="4114800" lvl="8" indent="-320040" algn="l">
              <a:spcBef>
                <a:spcPts val="600"/>
              </a:spcBef>
              <a:spcAft>
                <a:spcPts val="0"/>
              </a:spcAft>
              <a:buClr>
                <a:srgbClr val="595959"/>
              </a:buClr>
              <a:buSzPts val="1440"/>
              <a:buChar char="•"/>
              <a:defRPr/>
            </a:lvl9pPr>
          </a:lstStyle>
          <a:p>
            <a:endParaRPr/>
          </a:p>
        </p:txBody>
      </p:sp>
      <p:sp>
        <p:nvSpPr>
          <p:cNvPr id="78" name="Google Shape;78;p58"/>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58"/>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58"/>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9"/>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9"/>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lvl1pPr marL="457200" lvl="0" indent="-391160" algn="l">
              <a:lnSpc>
                <a:spcPct val="90000"/>
              </a:lnSpc>
              <a:spcBef>
                <a:spcPts val="1800"/>
              </a:spcBef>
              <a:spcAft>
                <a:spcPts val="0"/>
              </a:spcAft>
              <a:buSzPts val="2560"/>
              <a:buChar char="•"/>
              <a:defRPr sz="3200"/>
            </a:lvl1pPr>
            <a:lvl2pPr marL="914400" lvl="1" indent="-370840" algn="l">
              <a:lnSpc>
                <a:spcPct val="90000"/>
              </a:lnSpc>
              <a:spcBef>
                <a:spcPts val="1000"/>
              </a:spcBef>
              <a:spcAft>
                <a:spcPts val="0"/>
              </a:spcAft>
              <a:buSzPts val="2240"/>
              <a:buChar char="•"/>
              <a:defRPr sz="2800"/>
            </a:lvl2pPr>
            <a:lvl3pPr marL="1371600" lvl="2" indent="-350519" algn="l">
              <a:lnSpc>
                <a:spcPct val="90000"/>
              </a:lnSpc>
              <a:spcBef>
                <a:spcPts val="600"/>
              </a:spcBef>
              <a:spcAft>
                <a:spcPts val="0"/>
              </a:spcAft>
              <a:buSzPts val="1920"/>
              <a:buChar char="•"/>
              <a:defRPr sz="2400"/>
            </a:lvl3pPr>
            <a:lvl4pPr marL="1828800" lvl="3" indent="-330200" algn="l">
              <a:lnSpc>
                <a:spcPct val="90000"/>
              </a:lnSpc>
              <a:spcBef>
                <a:spcPts val="600"/>
              </a:spcBef>
              <a:spcAft>
                <a:spcPts val="0"/>
              </a:spcAft>
              <a:buSzPts val="1600"/>
              <a:buChar char="•"/>
              <a:defRPr sz="2000"/>
            </a:lvl4pPr>
            <a:lvl5pPr marL="2286000" lvl="4" indent="-330200" algn="l">
              <a:lnSpc>
                <a:spcPct val="90000"/>
              </a:lnSpc>
              <a:spcBef>
                <a:spcPts val="600"/>
              </a:spcBef>
              <a:spcAft>
                <a:spcPts val="0"/>
              </a:spcAft>
              <a:buSzPts val="1600"/>
              <a:buChar char="•"/>
              <a:defRPr sz="2000"/>
            </a:lvl5pPr>
            <a:lvl6pPr marL="2743200" lvl="5" indent="-320039" algn="l">
              <a:spcBef>
                <a:spcPts val="600"/>
              </a:spcBef>
              <a:spcAft>
                <a:spcPts val="0"/>
              </a:spcAft>
              <a:buClr>
                <a:srgbClr val="595959"/>
              </a:buClr>
              <a:buSzPts val="1440"/>
              <a:buChar char="•"/>
              <a:defRPr/>
            </a:lvl6pPr>
            <a:lvl7pPr marL="3200400" lvl="6" indent="-320039" algn="l">
              <a:spcBef>
                <a:spcPts val="600"/>
              </a:spcBef>
              <a:spcAft>
                <a:spcPts val="0"/>
              </a:spcAft>
              <a:buClr>
                <a:srgbClr val="595959"/>
              </a:buClr>
              <a:buSzPts val="1440"/>
              <a:buChar char="•"/>
              <a:defRPr/>
            </a:lvl7pPr>
            <a:lvl8pPr marL="3657600" lvl="7" indent="-320040" algn="l">
              <a:spcBef>
                <a:spcPts val="600"/>
              </a:spcBef>
              <a:spcAft>
                <a:spcPts val="0"/>
              </a:spcAft>
              <a:buClr>
                <a:srgbClr val="595959"/>
              </a:buClr>
              <a:buSzPts val="1440"/>
              <a:buChar char="•"/>
              <a:defRPr/>
            </a:lvl8pPr>
            <a:lvl9pPr marL="4114800" lvl="8" indent="-320040" algn="l">
              <a:spcBef>
                <a:spcPts val="600"/>
              </a:spcBef>
              <a:spcAft>
                <a:spcPts val="0"/>
              </a:spcAft>
              <a:buClr>
                <a:srgbClr val="595959"/>
              </a:buClr>
              <a:buSzPts val="1440"/>
              <a:buChar char="•"/>
              <a:defRPr/>
            </a:lvl9pPr>
          </a:lstStyle>
          <a:p>
            <a:endParaRPr/>
          </a:p>
        </p:txBody>
      </p:sp>
      <p:sp>
        <p:nvSpPr>
          <p:cNvPr id="24" name="Google Shape;24;p49"/>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9"/>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9"/>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50"/>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0"/>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0"/>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0"/>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51"/>
          <p:cNvSpPr txBox="1">
            <a:spLocks noGrp="1"/>
          </p:cNvSpPr>
          <p:nvPr>
            <p:ph type="title"/>
          </p:nvPr>
        </p:nvSpPr>
        <p:spPr>
          <a:xfrm>
            <a:off x="1065214" y="533400"/>
            <a:ext cx="8686800" cy="2286000"/>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4400"/>
              <a:buFont typeface="Libre Franklin Medium"/>
              <a:buNone/>
              <a:defRPr sz="44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51"/>
          <p:cNvSpPr txBox="1">
            <a:spLocks noGrp="1"/>
          </p:cNvSpPr>
          <p:nvPr>
            <p:ph type="body" idx="1"/>
          </p:nvPr>
        </p:nvSpPr>
        <p:spPr>
          <a:xfrm>
            <a:off x="1065214" y="3124200"/>
            <a:ext cx="8686800" cy="13716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600"/>
              </a:spcBef>
              <a:spcAft>
                <a:spcPts val="0"/>
              </a:spcAft>
              <a:buSzPts val="1920"/>
              <a:buNone/>
              <a:defRPr sz="2400">
                <a:solidFill>
                  <a:srgbClr val="595959"/>
                </a:solidFill>
              </a:defRPr>
            </a:lvl1pPr>
            <a:lvl2pPr marL="914400" lvl="1" indent="-228600" algn="l">
              <a:lnSpc>
                <a:spcPct val="90000"/>
              </a:lnSpc>
              <a:spcBef>
                <a:spcPts val="1000"/>
              </a:spcBef>
              <a:spcAft>
                <a:spcPts val="0"/>
              </a:spcAft>
              <a:buSzPts val="1440"/>
              <a:buNone/>
              <a:defRPr sz="1800">
                <a:solidFill>
                  <a:srgbClr val="888888"/>
                </a:solidFill>
              </a:defRPr>
            </a:lvl2pPr>
            <a:lvl3pPr marL="1371600" lvl="2" indent="-228600" algn="l">
              <a:lnSpc>
                <a:spcPct val="90000"/>
              </a:lnSpc>
              <a:spcBef>
                <a:spcPts val="600"/>
              </a:spcBef>
              <a:spcAft>
                <a:spcPts val="0"/>
              </a:spcAft>
              <a:buSzPts val="1280"/>
              <a:buNone/>
              <a:defRPr sz="1600">
                <a:solidFill>
                  <a:srgbClr val="888888"/>
                </a:solidFill>
              </a:defRPr>
            </a:lvl3pPr>
            <a:lvl4pPr marL="1828800" lvl="3" indent="-228600" algn="l">
              <a:lnSpc>
                <a:spcPct val="90000"/>
              </a:lnSpc>
              <a:spcBef>
                <a:spcPts val="600"/>
              </a:spcBef>
              <a:spcAft>
                <a:spcPts val="0"/>
              </a:spcAft>
              <a:buSzPts val="1120"/>
              <a:buNone/>
              <a:defRPr sz="1400">
                <a:solidFill>
                  <a:srgbClr val="888888"/>
                </a:solidFill>
              </a:defRPr>
            </a:lvl4pPr>
            <a:lvl5pPr marL="2286000" lvl="4" indent="-228600" algn="l">
              <a:lnSpc>
                <a:spcPct val="90000"/>
              </a:lnSpc>
              <a:spcBef>
                <a:spcPts val="600"/>
              </a:spcBef>
              <a:spcAft>
                <a:spcPts val="0"/>
              </a:spcAft>
              <a:buSzPts val="1120"/>
              <a:buNone/>
              <a:defRPr sz="1400">
                <a:solidFill>
                  <a:srgbClr val="888888"/>
                </a:solidFill>
              </a:defRPr>
            </a:lvl5pPr>
            <a:lvl6pPr marL="2743200" lvl="5" indent="-228600" algn="l">
              <a:spcBef>
                <a:spcPts val="600"/>
              </a:spcBef>
              <a:spcAft>
                <a:spcPts val="0"/>
              </a:spcAft>
              <a:buClr>
                <a:srgbClr val="888888"/>
              </a:buClr>
              <a:buSzPts val="1120"/>
              <a:buNone/>
              <a:defRPr sz="1400">
                <a:solidFill>
                  <a:srgbClr val="888888"/>
                </a:solidFill>
              </a:defRPr>
            </a:lvl6pPr>
            <a:lvl7pPr marL="3200400" lvl="6" indent="-228600" algn="l">
              <a:spcBef>
                <a:spcPts val="600"/>
              </a:spcBef>
              <a:spcAft>
                <a:spcPts val="0"/>
              </a:spcAft>
              <a:buClr>
                <a:srgbClr val="888888"/>
              </a:buClr>
              <a:buSzPts val="1120"/>
              <a:buNone/>
              <a:defRPr sz="1400">
                <a:solidFill>
                  <a:srgbClr val="888888"/>
                </a:solidFill>
              </a:defRPr>
            </a:lvl7pPr>
            <a:lvl8pPr marL="3657600" lvl="7" indent="-228600" algn="l">
              <a:spcBef>
                <a:spcPts val="600"/>
              </a:spcBef>
              <a:spcAft>
                <a:spcPts val="0"/>
              </a:spcAft>
              <a:buClr>
                <a:srgbClr val="888888"/>
              </a:buClr>
              <a:buSzPts val="1120"/>
              <a:buNone/>
              <a:defRPr sz="1400">
                <a:solidFill>
                  <a:srgbClr val="888888"/>
                </a:solidFill>
              </a:defRPr>
            </a:lvl8pPr>
            <a:lvl9pPr marL="4114800" lvl="8" indent="-228600" algn="l">
              <a:spcBef>
                <a:spcPts val="600"/>
              </a:spcBef>
              <a:spcAft>
                <a:spcPts val="0"/>
              </a:spcAft>
              <a:buClr>
                <a:srgbClr val="888888"/>
              </a:buClr>
              <a:buSzPts val="1120"/>
              <a:buNone/>
              <a:defRPr sz="1400">
                <a:solidFill>
                  <a:srgbClr val="888888"/>
                </a:solidFill>
              </a:defRPr>
            </a:lvl9pPr>
          </a:lstStyle>
          <a:p>
            <a:endParaRPr/>
          </a:p>
        </p:txBody>
      </p:sp>
      <p:sp>
        <p:nvSpPr>
          <p:cNvPr id="35" name="Google Shape;35;p51"/>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1"/>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1"/>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sp>
        <p:nvSpPr>
          <p:cNvPr id="43" name="Google Shape;43;p53"/>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53"/>
          <p:cNvSpPr txBox="1">
            <a:spLocks noGrp="1"/>
          </p:cNvSpPr>
          <p:nvPr>
            <p:ph type="body" idx="1"/>
          </p:nvPr>
        </p:nvSpPr>
        <p:spPr>
          <a:xfrm>
            <a:off x="1065212" y="1828800"/>
            <a:ext cx="4251960" cy="4191000"/>
          </a:xfrm>
          <a:prstGeom prst="rect">
            <a:avLst/>
          </a:prstGeom>
          <a:noFill/>
          <a:ln>
            <a:noFill/>
          </a:ln>
        </p:spPr>
        <p:txBody>
          <a:bodyPr spcFirstLastPara="1" wrap="square" lIns="91425" tIns="45700" rIns="91425" bIns="45700" anchor="t" anchorCtr="0">
            <a:normAutofit/>
          </a:bodyPr>
          <a:lstStyle>
            <a:lvl1pPr marL="457200" lvl="0" indent="-370840" algn="l">
              <a:lnSpc>
                <a:spcPct val="90000"/>
              </a:lnSpc>
              <a:spcBef>
                <a:spcPts val="1800"/>
              </a:spcBef>
              <a:spcAft>
                <a:spcPts val="0"/>
              </a:spcAft>
              <a:buSzPts val="2240"/>
              <a:buChar char="•"/>
              <a:defRPr sz="2800"/>
            </a:lvl1pPr>
            <a:lvl2pPr marL="914400" lvl="1" indent="-350519" algn="l">
              <a:lnSpc>
                <a:spcPct val="90000"/>
              </a:lnSpc>
              <a:spcBef>
                <a:spcPts val="1000"/>
              </a:spcBef>
              <a:spcAft>
                <a:spcPts val="0"/>
              </a:spcAft>
              <a:buSzPts val="1920"/>
              <a:buChar char="•"/>
              <a:defRPr sz="2400"/>
            </a:lvl2pPr>
            <a:lvl3pPr marL="1371600" lvl="2" indent="-330200" algn="l">
              <a:lnSpc>
                <a:spcPct val="90000"/>
              </a:lnSpc>
              <a:spcBef>
                <a:spcPts val="600"/>
              </a:spcBef>
              <a:spcAft>
                <a:spcPts val="0"/>
              </a:spcAft>
              <a:buSzPts val="1600"/>
              <a:buChar char="•"/>
              <a:defRPr sz="2000"/>
            </a:lvl3pPr>
            <a:lvl4pPr marL="1828800" lvl="3" indent="-320039" algn="l">
              <a:lnSpc>
                <a:spcPct val="90000"/>
              </a:lnSpc>
              <a:spcBef>
                <a:spcPts val="600"/>
              </a:spcBef>
              <a:spcAft>
                <a:spcPts val="0"/>
              </a:spcAft>
              <a:buSzPts val="1440"/>
              <a:buChar char="•"/>
              <a:defRPr sz="1800"/>
            </a:lvl4pPr>
            <a:lvl5pPr marL="2286000" lvl="4" indent="-320039" algn="l">
              <a:lnSpc>
                <a:spcPct val="90000"/>
              </a:lnSpc>
              <a:spcBef>
                <a:spcPts val="600"/>
              </a:spcBef>
              <a:spcAft>
                <a:spcPts val="0"/>
              </a:spcAft>
              <a:buSzPts val="1440"/>
              <a:buChar char="•"/>
              <a:defRPr sz="1800"/>
            </a:lvl5pPr>
            <a:lvl6pPr marL="2743200" lvl="5" indent="-299720" algn="l">
              <a:spcBef>
                <a:spcPts val="600"/>
              </a:spcBef>
              <a:spcAft>
                <a:spcPts val="0"/>
              </a:spcAft>
              <a:buClr>
                <a:srgbClr val="595959"/>
              </a:buClr>
              <a:buSzPts val="1120"/>
              <a:buChar char="•"/>
              <a:defRPr sz="1400"/>
            </a:lvl6pPr>
            <a:lvl7pPr marL="3200400" lvl="6" indent="-299720" algn="l">
              <a:spcBef>
                <a:spcPts val="600"/>
              </a:spcBef>
              <a:spcAft>
                <a:spcPts val="0"/>
              </a:spcAft>
              <a:buClr>
                <a:srgbClr val="595959"/>
              </a:buClr>
              <a:buSzPts val="1120"/>
              <a:buChar char="•"/>
              <a:defRPr sz="1400"/>
            </a:lvl7pPr>
            <a:lvl8pPr marL="3657600" lvl="7" indent="-299720" algn="l">
              <a:spcBef>
                <a:spcPts val="600"/>
              </a:spcBef>
              <a:spcAft>
                <a:spcPts val="0"/>
              </a:spcAft>
              <a:buClr>
                <a:srgbClr val="595959"/>
              </a:buClr>
              <a:buSzPts val="1120"/>
              <a:buChar char="•"/>
              <a:defRPr sz="1400"/>
            </a:lvl8pPr>
            <a:lvl9pPr marL="4114800" lvl="8" indent="-299720" algn="l">
              <a:spcBef>
                <a:spcPts val="600"/>
              </a:spcBef>
              <a:spcAft>
                <a:spcPts val="0"/>
              </a:spcAft>
              <a:buClr>
                <a:srgbClr val="595959"/>
              </a:buClr>
              <a:buSzPts val="1120"/>
              <a:buChar char="•"/>
              <a:defRPr sz="1400"/>
            </a:lvl9pPr>
          </a:lstStyle>
          <a:p>
            <a:endParaRPr/>
          </a:p>
        </p:txBody>
      </p:sp>
      <p:sp>
        <p:nvSpPr>
          <p:cNvPr id="45" name="Google Shape;45;p53"/>
          <p:cNvSpPr txBox="1">
            <a:spLocks noGrp="1"/>
          </p:cNvSpPr>
          <p:nvPr>
            <p:ph type="body" idx="2"/>
          </p:nvPr>
        </p:nvSpPr>
        <p:spPr>
          <a:xfrm>
            <a:off x="5464598" y="1828800"/>
            <a:ext cx="4251960" cy="4191000"/>
          </a:xfrm>
          <a:prstGeom prst="rect">
            <a:avLst/>
          </a:prstGeom>
          <a:noFill/>
          <a:ln>
            <a:noFill/>
          </a:ln>
        </p:spPr>
        <p:txBody>
          <a:bodyPr spcFirstLastPara="1" wrap="square" lIns="91425" tIns="45700" rIns="91425" bIns="45700" anchor="t" anchorCtr="0">
            <a:normAutofit/>
          </a:bodyPr>
          <a:lstStyle>
            <a:lvl1pPr marL="457200" lvl="0" indent="-370840" algn="l">
              <a:lnSpc>
                <a:spcPct val="90000"/>
              </a:lnSpc>
              <a:spcBef>
                <a:spcPts val="1800"/>
              </a:spcBef>
              <a:spcAft>
                <a:spcPts val="0"/>
              </a:spcAft>
              <a:buSzPts val="2240"/>
              <a:buChar char="•"/>
              <a:defRPr sz="2800"/>
            </a:lvl1pPr>
            <a:lvl2pPr marL="914400" lvl="1" indent="-350519" algn="l">
              <a:lnSpc>
                <a:spcPct val="90000"/>
              </a:lnSpc>
              <a:spcBef>
                <a:spcPts val="1000"/>
              </a:spcBef>
              <a:spcAft>
                <a:spcPts val="0"/>
              </a:spcAft>
              <a:buSzPts val="1920"/>
              <a:buChar char="•"/>
              <a:defRPr sz="2400"/>
            </a:lvl2pPr>
            <a:lvl3pPr marL="1371600" lvl="2" indent="-330200" algn="l">
              <a:lnSpc>
                <a:spcPct val="90000"/>
              </a:lnSpc>
              <a:spcBef>
                <a:spcPts val="600"/>
              </a:spcBef>
              <a:spcAft>
                <a:spcPts val="0"/>
              </a:spcAft>
              <a:buSzPts val="1600"/>
              <a:buChar char="•"/>
              <a:defRPr sz="2000"/>
            </a:lvl3pPr>
            <a:lvl4pPr marL="1828800" lvl="3" indent="-320039" algn="l">
              <a:lnSpc>
                <a:spcPct val="90000"/>
              </a:lnSpc>
              <a:spcBef>
                <a:spcPts val="600"/>
              </a:spcBef>
              <a:spcAft>
                <a:spcPts val="0"/>
              </a:spcAft>
              <a:buSzPts val="1440"/>
              <a:buChar char="•"/>
              <a:defRPr sz="1800"/>
            </a:lvl4pPr>
            <a:lvl5pPr marL="2286000" lvl="4" indent="-320039" algn="l">
              <a:lnSpc>
                <a:spcPct val="90000"/>
              </a:lnSpc>
              <a:spcBef>
                <a:spcPts val="600"/>
              </a:spcBef>
              <a:spcAft>
                <a:spcPts val="0"/>
              </a:spcAft>
              <a:buSzPts val="1440"/>
              <a:buChar char="•"/>
              <a:defRPr sz="1800"/>
            </a:lvl5pPr>
            <a:lvl6pPr marL="2743200" lvl="5" indent="-299720" algn="l">
              <a:spcBef>
                <a:spcPts val="600"/>
              </a:spcBef>
              <a:spcAft>
                <a:spcPts val="0"/>
              </a:spcAft>
              <a:buClr>
                <a:srgbClr val="595959"/>
              </a:buClr>
              <a:buSzPts val="1120"/>
              <a:buChar char="•"/>
              <a:defRPr sz="1400"/>
            </a:lvl6pPr>
            <a:lvl7pPr marL="3200400" lvl="6" indent="-299720" algn="l">
              <a:spcBef>
                <a:spcPts val="600"/>
              </a:spcBef>
              <a:spcAft>
                <a:spcPts val="0"/>
              </a:spcAft>
              <a:buClr>
                <a:srgbClr val="595959"/>
              </a:buClr>
              <a:buSzPts val="1120"/>
              <a:buChar char="•"/>
              <a:defRPr sz="1400"/>
            </a:lvl7pPr>
            <a:lvl8pPr marL="3657600" lvl="7" indent="-299720" algn="l">
              <a:spcBef>
                <a:spcPts val="600"/>
              </a:spcBef>
              <a:spcAft>
                <a:spcPts val="0"/>
              </a:spcAft>
              <a:buClr>
                <a:srgbClr val="595959"/>
              </a:buClr>
              <a:buSzPts val="1120"/>
              <a:buChar char="•"/>
              <a:defRPr sz="1400"/>
            </a:lvl8pPr>
            <a:lvl9pPr marL="4114800" lvl="8" indent="-299720" algn="l">
              <a:spcBef>
                <a:spcPts val="600"/>
              </a:spcBef>
              <a:spcAft>
                <a:spcPts val="0"/>
              </a:spcAft>
              <a:buClr>
                <a:srgbClr val="595959"/>
              </a:buClr>
              <a:buSzPts val="1120"/>
              <a:buChar char="•"/>
              <a:defRPr sz="1400"/>
            </a:lvl9pPr>
          </a:lstStyle>
          <a:p>
            <a:endParaRPr/>
          </a:p>
        </p:txBody>
      </p:sp>
      <p:sp>
        <p:nvSpPr>
          <p:cNvPr id="46" name="Google Shape;46;p53"/>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53"/>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53"/>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9"/>
        <p:cNvGrpSpPr/>
        <p:nvPr/>
      </p:nvGrpSpPr>
      <p:grpSpPr>
        <a:xfrm>
          <a:off x="0" y="0"/>
          <a:ext cx="0" cy="0"/>
          <a:chOff x="0" y="0"/>
          <a:chExt cx="0" cy="0"/>
        </a:xfrm>
      </p:grpSpPr>
      <p:sp>
        <p:nvSpPr>
          <p:cNvPr id="50" name="Google Shape;50;p54"/>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3600"/>
              <a:buFont typeface="Libre Franklin Medium"/>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54"/>
          <p:cNvSpPr txBox="1">
            <a:spLocks noGrp="1"/>
          </p:cNvSpPr>
          <p:nvPr>
            <p:ph type="body" idx="1"/>
          </p:nvPr>
        </p:nvSpPr>
        <p:spPr>
          <a:xfrm>
            <a:off x="1065213" y="1828799"/>
            <a:ext cx="4251960" cy="68580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0"/>
              </a:spcBef>
              <a:spcAft>
                <a:spcPts val="0"/>
              </a:spcAft>
              <a:buSzPts val="1600"/>
              <a:buNone/>
              <a:defRPr sz="2000" b="0"/>
            </a:lvl1pPr>
            <a:lvl2pPr marL="914400" lvl="1" indent="-228600" algn="l">
              <a:lnSpc>
                <a:spcPct val="90000"/>
              </a:lnSpc>
              <a:spcBef>
                <a:spcPts val="1000"/>
              </a:spcBef>
              <a:spcAft>
                <a:spcPts val="0"/>
              </a:spcAft>
              <a:buSzPts val="1600"/>
              <a:buNone/>
              <a:defRPr sz="2000" b="1"/>
            </a:lvl2pPr>
            <a:lvl3pPr marL="1371600" lvl="2" indent="-228600" algn="l">
              <a:lnSpc>
                <a:spcPct val="90000"/>
              </a:lnSpc>
              <a:spcBef>
                <a:spcPts val="600"/>
              </a:spcBef>
              <a:spcAft>
                <a:spcPts val="0"/>
              </a:spcAft>
              <a:buSzPts val="1440"/>
              <a:buNone/>
              <a:defRPr sz="1800" b="1"/>
            </a:lvl3pPr>
            <a:lvl4pPr marL="1828800" lvl="3" indent="-228600" algn="l">
              <a:lnSpc>
                <a:spcPct val="90000"/>
              </a:lnSpc>
              <a:spcBef>
                <a:spcPts val="600"/>
              </a:spcBef>
              <a:spcAft>
                <a:spcPts val="0"/>
              </a:spcAft>
              <a:buSzPts val="1280"/>
              <a:buNone/>
              <a:defRPr sz="1600" b="1"/>
            </a:lvl4pPr>
            <a:lvl5pPr marL="2286000" lvl="4" indent="-228600" algn="l">
              <a:lnSpc>
                <a:spcPct val="90000"/>
              </a:lnSpc>
              <a:spcBef>
                <a:spcPts val="600"/>
              </a:spcBef>
              <a:spcAft>
                <a:spcPts val="0"/>
              </a:spcAft>
              <a:buSzPts val="1280"/>
              <a:buNone/>
              <a:defRPr sz="1600" b="1"/>
            </a:lvl5pPr>
            <a:lvl6pPr marL="2743200" lvl="5" indent="-228600" algn="l">
              <a:spcBef>
                <a:spcPts val="600"/>
              </a:spcBef>
              <a:spcAft>
                <a:spcPts val="0"/>
              </a:spcAft>
              <a:buClr>
                <a:srgbClr val="595959"/>
              </a:buClr>
              <a:buSzPts val="1280"/>
              <a:buNone/>
              <a:defRPr sz="1600" b="1"/>
            </a:lvl6pPr>
            <a:lvl7pPr marL="3200400" lvl="6" indent="-228600" algn="l">
              <a:spcBef>
                <a:spcPts val="600"/>
              </a:spcBef>
              <a:spcAft>
                <a:spcPts val="0"/>
              </a:spcAft>
              <a:buClr>
                <a:srgbClr val="595959"/>
              </a:buClr>
              <a:buSzPts val="1280"/>
              <a:buNone/>
              <a:defRPr sz="1600" b="1"/>
            </a:lvl7pPr>
            <a:lvl8pPr marL="3657600" lvl="7" indent="-228600" algn="l">
              <a:spcBef>
                <a:spcPts val="600"/>
              </a:spcBef>
              <a:spcAft>
                <a:spcPts val="0"/>
              </a:spcAft>
              <a:buClr>
                <a:srgbClr val="595959"/>
              </a:buClr>
              <a:buSzPts val="1280"/>
              <a:buNone/>
              <a:defRPr sz="1600" b="1"/>
            </a:lvl8pPr>
            <a:lvl9pPr marL="4114800" lvl="8" indent="-228600" algn="l">
              <a:spcBef>
                <a:spcPts val="600"/>
              </a:spcBef>
              <a:spcAft>
                <a:spcPts val="0"/>
              </a:spcAft>
              <a:buClr>
                <a:srgbClr val="595959"/>
              </a:buClr>
              <a:buSzPts val="1280"/>
              <a:buNone/>
              <a:defRPr sz="1600" b="1"/>
            </a:lvl9pPr>
          </a:lstStyle>
          <a:p>
            <a:endParaRPr/>
          </a:p>
        </p:txBody>
      </p:sp>
      <p:sp>
        <p:nvSpPr>
          <p:cNvPr id="52" name="Google Shape;52;p54"/>
          <p:cNvSpPr txBox="1">
            <a:spLocks noGrp="1"/>
          </p:cNvSpPr>
          <p:nvPr>
            <p:ph type="body" idx="2"/>
          </p:nvPr>
        </p:nvSpPr>
        <p:spPr>
          <a:xfrm>
            <a:off x="1065213" y="2590800"/>
            <a:ext cx="4251960" cy="3429000"/>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800"/>
              </a:spcBef>
              <a:spcAft>
                <a:spcPts val="0"/>
              </a:spcAft>
              <a:buSzPts val="1600"/>
              <a:buChar char="•"/>
              <a:defRPr sz="2000"/>
            </a:lvl1pPr>
            <a:lvl2pPr marL="914400" lvl="1" indent="-320040" algn="l">
              <a:lnSpc>
                <a:spcPct val="90000"/>
              </a:lnSpc>
              <a:spcBef>
                <a:spcPts val="1000"/>
              </a:spcBef>
              <a:spcAft>
                <a:spcPts val="0"/>
              </a:spcAft>
              <a:buSzPts val="1440"/>
              <a:buChar char="•"/>
              <a:defRPr sz="1800"/>
            </a:lvl2pPr>
            <a:lvl3pPr marL="1371600" lvl="2" indent="-309880" algn="l">
              <a:lnSpc>
                <a:spcPct val="90000"/>
              </a:lnSpc>
              <a:spcBef>
                <a:spcPts val="600"/>
              </a:spcBef>
              <a:spcAft>
                <a:spcPts val="0"/>
              </a:spcAft>
              <a:buSzPts val="1280"/>
              <a:buChar char="•"/>
              <a:defRPr sz="1600"/>
            </a:lvl3pPr>
            <a:lvl4pPr marL="1828800" lvl="3" indent="-299719" algn="l">
              <a:lnSpc>
                <a:spcPct val="90000"/>
              </a:lnSpc>
              <a:spcBef>
                <a:spcPts val="600"/>
              </a:spcBef>
              <a:spcAft>
                <a:spcPts val="0"/>
              </a:spcAft>
              <a:buSzPts val="1120"/>
              <a:buChar char="•"/>
              <a:defRPr sz="1400"/>
            </a:lvl4pPr>
            <a:lvl5pPr marL="2286000" lvl="4" indent="-299720" algn="l">
              <a:lnSpc>
                <a:spcPct val="90000"/>
              </a:lnSpc>
              <a:spcBef>
                <a:spcPts val="600"/>
              </a:spcBef>
              <a:spcAft>
                <a:spcPts val="0"/>
              </a:spcAft>
              <a:buSzPts val="1120"/>
              <a:buChar char="•"/>
              <a:defRPr sz="1400"/>
            </a:lvl5pPr>
            <a:lvl6pPr marL="2743200" lvl="5" indent="-299720" algn="l">
              <a:spcBef>
                <a:spcPts val="600"/>
              </a:spcBef>
              <a:spcAft>
                <a:spcPts val="0"/>
              </a:spcAft>
              <a:buClr>
                <a:srgbClr val="595959"/>
              </a:buClr>
              <a:buSzPts val="1120"/>
              <a:buChar char="•"/>
              <a:defRPr sz="1400"/>
            </a:lvl6pPr>
            <a:lvl7pPr marL="3200400" lvl="6" indent="-299720" algn="l">
              <a:spcBef>
                <a:spcPts val="600"/>
              </a:spcBef>
              <a:spcAft>
                <a:spcPts val="0"/>
              </a:spcAft>
              <a:buClr>
                <a:srgbClr val="595959"/>
              </a:buClr>
              <a:buSzPts val="1120"/>
              <a:buChar char="•"/>
              <a:defRPr sz="1400"/>
            </a:lvl7pPr>
            <a:lvl8pPr marL="3657600" lvl="7" indent="-299720" algn="l">
              <a:spcBef>
                <a:spcPts val="600"/>
              </a:spcBef>
              <a:spcAft>
                <a:spcPts val="0"/>
              </a:spcAft>
              <a:buClr>
                <a:srgbClr val="595959"/>
              </a:buClr>
              <a:buSzPts val="1120"/>
              <a:buChar char="•"/>
              <a:defRPr sz="1400"/>
            </a:lvl8pPr>
            <a:lvl9pPr marL="4114800" lvl="8" indent="-299720" algn="l">
              <a:spcBef>
                <a:spcPts val="600"/>
              </a:spcBef>
              <a:spcAft>
                <a:spcPts val="0"/>
              </a:spcAft>
              <a:buClr>
                <a:srgbClr val="595959"/>
              </a:buClr>
              <a:buSzPts val="1120"/>
              <a:buChar char="•"/>
              <a:defRPr sz="1400"/>
            </a:lvl9pPr>
          </a:lstStyle>
          <a:p>
            <a:endParaRPr/>
          </a:p>
        </p:txBody>
      </p:sp>
      <p:sp>
        <p:nvSpPr>
          <p:cNvPr id="53" name="Google Shape;53;p54"/>
          <p:cNvSpPr txBox="1">
            <a:spLocks noGrp="1"/>
          </p:cNvSpPr>
          <p:nvPr>
            <p:ph type="body" idx="3"/>
          </p:nvPr>
        </p:nvSpPr>
        <p:spPr>
          <a:xfrm>
            <a:off x="5500053" y="1828799"/>
            <a:ext cx="4251960" cy="68580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0"/>
              </a:spcBef>
              <a:spcAft>
                <a:spcPts val="0"/>
              </a:spcAft>
              <a:buSzPts val="1600"/>
              <a:buNone/>
              <a:defRPr sz="2000" b="0"/>
            </a:lvl1pPr>
            <a:lvl2pPr marL="914400" lvl="1" indent="-228600" algn="l">
              <a:lnSpc>
                <a:spcPct val="90000"/>
              </a:lnSpc>
              <a:spcBef>
                <a:spcPts val="1000"/>
              </a:spcBef>
              <a:spcAft>
                <a:spcPts val="0"/>
              </a:spcAft>
              <a:buSzPts val="1600"/>
              <a:buNone/>
              <a:defRPr sz="2000" b="1"/>
            </a:lvl2pPr>
            <a:lvl3pPr marL="1371600" lvl="2" indent="-228600" algn="l">
              <a:lnSpc>
                <a:spcPct val="90000"/>
              </a:lnSpc>
              <a:spcBef>
                <a:spcPts val="600"/>
              </a:spcBef>
              <a:spcAft>
                <a:spcPts val="0"/>
              </a:spcAft>
              <a:buSzPts val="1440"/>
              <a:buNone/>
              <a:defRPr sz="1800" b="1"/>
            </a:lvl3pPr>
            <a:lvl4pPr marL="1828800" lvl="3" indent="-228600" algn="l">
              <a:lnSpc>
                <a:spcPct val="90000"/>
              </a:lnSpc>
              <a:spcBef>
                <a:spcPts val="600"/>
              </a:spcBef>
              <a:spcAft>
                <a:spcPts val="0"/>
              </a:spcAft>
              <a:buSzPts val="1280"/>
              <a:buNone/>
              <a:defRPr sz="1600" b="1"/>
            </a:lvl4pPr>
            <a:lvl5pPr marL="2286000" lvl="4" indent="-228600" algn="l">
              <a:lnSpc>
                <a:spcPct val="90000"/>
              </a:lnSpc>
              <a:spcBef>
                <a:spcPts val="600"/>
              </a:spcBef>
              <a:spcAft>
                <a:spcPts val="0"/>
              </a:spcAft>
              <a:buSzPts val="1280"/>
              <a:buNone/>
              <a:defRPr sz="1600" b="1"/>
            </a:lvl5pPr>
            <a:lvl6pPr marL="2743200" lvl="5" indent="-228600" algn="l">
              <a:spcBef>
                <a:spcPts val="600"/>
              </a:spcBef>
              <a:spcAft>
                <a:spcPts val="0"/>
              </a:spcAft>
              <a:buClr>
                <a:srgbClr val="595959"/>
              </a:buClr>
              <a:buSzPts val="1280"/>
              <a:buNone/>
              <a:defRPr sz="1600" b="1"/>
            </a:lvl6pPr>
            <a:lvl7pPr marL="3200400" lvl="6" indent="-228600" algn="l">
              <a:spcBef>
                <a:spcPts val="600"/>
              </a:spcBef>
              <a:spcAft>
                <a:spcPts val="0"/>
              </a:spcAft>
              <a:buClr>
                <a:srgbClr val="595959"/>
              </a:buClr>
              <a:buSzPts val="1280"/>
              <a:buNone/>
              <a:defRPr sz="1600" b="1"/>
            </a:lvl7pPr>
            <a:lvl8pPr marL="3657600" lvl="7" indent="-228600" algn="l">
              <a:spcBef>
                <a:spcPts val="600"/>
              </a:spcBef>
              <a:spcAft>
                <a:spcPts val="0"/>
              </a:spcAft>
              <a:buClr>
                <a:srgbClr val="595959"/>
              </a:buClr>
              <a:buSzPts val="1280"/>
              <a:buNone/>
              <a:defRPr sz="1600" b="1"/>
            </a:lvl8pPr>
            <a:lvl9pPr marL="4114800" lvl="8" indent="-228600" algn="l">
              <a:spcBef>
                <a:spcPts val="600"/>
              </a:spcBef>
              <a:spcAft>
                <a:spcPts val="0"/>
              </a:spcAft>
              <a:buClr>
                <a:srgbClr val="595959"/>
              </a:buClr>
              <a:buSzPts val="1280"/>
              <a:buNone/>
              <a:defRPr sz="1600" b="1"/>
            </a:lvl9pPr>
          </a:lstStyle>
          <a:p>
            <a:endParaRPr/>
          </a:p>
        </p:txBody>
      </p:sp>
      <p:sp>
        <p:nvSpPr>
          <p:cNvPr id="54" name="Google Shape;54;p54"/>
          <p:cNvSpPr txBox="1">
            <a:spLocks noGrp="1"/>
          </p:cNvSpPr>
          <p:nvPr>
            <p:ph type="body" idx="4"/>
          </p:nvPr>
        </p:nvSpPr>
        <p:spPr>
          <a:xfrm>
            <a:off x="5500053" y="2590800"/>
            <a:ext cx="4251960" cy="3429000"/>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800"/>
              </a:spcBef>
              <a:spcAft>
                <a:spcPts val="0"/>
              </a:spcAft>
              <a:buSzPts val="1600"/>
              <a:buChar char="•"/>
              <a:defRPr sz="2000"/>
            </a:lvl1pPr>
            <a:lvl2pPr marL="914400" lvl="1" indent="-320040" algn="l">
              <a:lnSpc>
                <a:spcPct val="90000"/>
              </a:lnSpc>
              <a:spcBef>
                <a:spcPts val="1000"/>
              </a:spcBef>
              <a:spcAft>
                <a:spcPts val="0"/>
              </a:spcAft>
              <a:buSzPts val="1440"/>
              <a:buChar char="•"/>
              <a:defRPr sz="1800"/>
            </a:lvl2pPr>
            <a:lvl3pPr marL="1371600" lvl="2" indent="-309880" algn="l">
              <a:lnSpc>
                <a:spcPct val="90000"/>
              </a:lnSpc>
              <a:spcBef>
                <a:spcPts val="600"/>
              </a:spcBef>
              <a:spcAft>
                <a:spcPts val="0"/>
              </a:spcAft>
              <a:buSzPts val="1280"/>
              <a:buChar char="•"/>
              <a:defRPr sz="1600"/>
            </a:lvl3pPr>
            <a:lvl4pPr marL="1828800" lvl="3" indent="-299719" algn="l">
              <a:lnSpc>
                <a:spcPct val="90000"/>
              </a:lnSpc>
              <a:spcBef>
                <a:spcPts val="600"/>
              </a:spcBef>
              <a:spcAft>
                <a:spcPts val="0"/>
              </a:spcAft>
              <a:buSzPts val="1120"/>
              <a:buChar char="•"/>
              <a:defRPr sz="1400"/>
            </a:lvl4pPr>
            <a:lvl5pPr marL="2286000" lvl="4" indent="-299720" algn="l">
              <a:lnSpc>
                <a:spcPct val="90000"/>
              </a:lnSpc>
              <a:spcBef>
                <a:spcPts val="600"/>
              </a:spcBef>
              <a:spcAft>
                <a:spcPts val="0"/>
              </a:spcAft>
              <a:buSzPts val="1120"/>
              <a:buChar char="•"/>
              <a:defRPr sz="1400"/>
            </a:lvl5pPr>
            <a:lvl6pPr marL="2743200" lvl="5" indent="-299720" algn="l">
              <a:spcBef>
                <a:spcPts val="600"/>
              </a:spcBef>
              <a:spcAft>
                <a:spcPts val="0"/>
              </a:spcAft>
              <a:buClr>
                <a:srgbClr val="595959"/>
              </a:buClr>
              <a:buSzPts val="1120"/>
              <a:buChar char="•"/>
              <a:defRPr sz="1400"/>
            </a:lvl6pPr>
            <a:lvl7pPr marL="3200400" lvl="6" indent="-299720" algn="l">
              <a:spcBef>
                <a:spcPts val="600"/>
              </a:spcBef>
              <a:spcAft>
                <a:spcPts val="0"/>
              </a:spcAft>
              <a:buClr>
                <a:srgbClr val="595959"/>
              </a:buClr>
              <a:buSzPts val="1120"/>
              <a:buChar char="•"/>
              <a:defRPr sz="1400"/>
            </a:lvl7pPr>
            <a:lvl8pPr marL="3657600" lvl="7" indent="-299720" algn="l">
              <a:spcBef>
                <a:spcPts val="600"/>
              </a:spcBef>
              <a:spcAft>
                <a:spcPts val="0"/>
              </a:spcAft>
              <a:buClr>
                <a:srgbClr val="595959"/>
              </a:buClr>
              <a:buSzPts val="1120"/>
              <a:buChar char="•"/>
              <a:defRPr sz="1400"/>
            </a:lvl8pPr>
            <a:lvl9pPr marL="4114800" lvl="8" indent="-299720" algn="l">
              <a:spcBef>
                <a:spcPts val="600"/>
              </a:spcBef>
              <a:spcAft>
                <a:spcPts val="0"/>
              </a:spcAft>
              <a:buClr>
                <a:srgbClr val="595959"/>
              </a:buClr>
              <a:buSzPts val="1120"/>
              <a:buChar char="•"/>
              <a:defRPr sz="1400"/>
            </a:lvl9pPr>
          </a:lstStyle>
          <a:p>
            <a:endParaRPr/>
          </a:p>
        </p:txBody>
      </p:sp>
      <p:sp>
        <p:nvSpPr>
          <p:cNvPr id="55" name="Google Shape;55;p54"/>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54"/>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54"/>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bg>
      <p:bgPr>
        <a:blipFill>
          <a:blip r:embed="rId2">
            <a:alphaModFix/>
          </a:blip>
          <a:stretch>
            <a:fillRect/>
          </a:stretch>
        </a:blipFill>
        <a:effectLst/>
      </p:bgPr>
    </p:bg>
    <p:spTree>
      <p:nvGrpSpPr>
        <p:cNvPr id="1" name="Shape 58"/>
        <p:cNvGrpSpPr/>
        <p:nvPr/>
      </p:nvGrpSpPr>
      <p:grpSpPr>
        <a:xfrm>
          <a:off x="0" y="0"/>
          <a:ext cx="0" cy="0"/>
          <a:chOff x="0" y="0"/>
          <a:chExt cx="0" cy="0"/>
        </a:xfrm>
      </p:grpSpPr>
      <p:sp>
        <p:nvSpPr>
          <p:cNvPr id="59" name="Google Shape;59;p55"/>
          <p:cNvSpPr txBox="1">
            <a:spLocks noGrp="1"/>
          </p:cNvSpPr>
          <p:nvPr>
            <p:ph type="title"/>
          </p:nvPr>
        </p:nvSpPr>
        <p:spPr>
          <a:xfrm>
            <a:off x="1065213" y="533400"/>
            <a:ext cx="4114800" cy="1524000"/>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3600"/>
              <a:buFont typeface="Libre Franklin Medium"/>
              <a:buNone/>
              <a:defRPr sz="36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55"/>
          <p:cNvSpPr txBox="1">
            <a:spLocks noGrp="1"/>
          </p:cNvSpPr>
          <p:nvPr>
            <p:ph type="body" idx="1"/>
          </p:nvPr>
        </p:nvSpPr>
        <p:spPr>
          <a:xfrm>
            <a:off x="5865813" y="533400"/>
            <a:ext cx="5867400" cy="5486400"/>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800"/>
              </a:spcBef>
              <a:spcAft>
                <a:spcPts val="0"/>
              </a:spcAft>
              <a:buSzPts val="1600"/>
              <a:buChar char="•"/>
              <a:defRPr sz="2000"/>
            </a:lvl1pPr>
            <a:lvl2pPr marL="914400" lvl="1" indent="-320040" algn="l">
              <a:lnSpc>
                <a:spcPct val="90000"/>
              </a:lnSpc>
              <a:spcBef>
                <a:spcPts val="1000"/>
              </a:spcBef>
              <a:spcAft>
                <a:spcPts val="0"/>
              </a:spcAft>
              <a:buSzPts val="1440"/>
              <a:buChar char="•"/>
              <a:defRPr sz="1800"/>
            </a:lvl2pPr>
            <a:lvl3pPr marL="1371600" lvl="2" indent="-309880" algn="l">
              <a:lnSpc>
                <a:spcPct val="90000"/>
              </a:lnSpc>
              <a:spcBef>
                <a:spcPts val="600"/>
              </a:spcBef>
              <a:spcAft>
                <a:spcPts val="0"/>
              </a:spcAft>
              <a:buSzPts val="1280"/>
              <a:buChar char="•"/>
              <a:defRPr sz="1600"/>
            </a:lvl3pPr>
            <a:lvl4pPr marL="1828800" lvl="3" indent="-299719" algn="l">
              <a:lnSpc>
                <a:spcPct val="90000"/>
              </a:lnSpc>
              <a:spcBef>
                <a:spcPts val="600"/>
              </a:spcBef>
              <a:spcAft>
                <a:spcPts val="0"/>
              </a:spcAft>
              <a:buSzPts val="1120"/>
              <a:buChar char="•"/>
              <a:defRPr sz="1400"/>
            </a:lvl4pPr>
            <a:lvl5pPr marL="2286000" lvl="4" indent="-299720" algn="l">
              <a:lnSpc>
                <a:spcPct val="90000"/>
              </a:lnSpc>
              <a:spcBef>
                <a:spcPts val="600"/>
              </a:spcBef>
              <a:spcAft>
                <a:spcPts val="0"/>
              </a:spcAft>
              <a:buSzPts val="1120"/>
              <a:buChar char="•"/>
              <a:defRPr sz="1400"/>
            </a:lvl5pPr>
            <a:lvl6pPr marL="2743200" lvl="5" indent="-299720" algn="l">
              <a:spcBef>
                <a:spcPts val="600"/>
              </a:spcBef>
              <a:spcAft>
                <a:spcPts val="0"/>
              </a:spcAft>
              <a:buClr>
                <a:srgbClr val="595959"/>
              </a:buClr>
              <a:buSzPts val="1120"/>
              <a:buChar char="•"/>
              <a:defRPr sz="1400"/>
            </a:lvl6pPr>
            <a:lvl7pPr marL="3200400" lvl="6" indent="-299720" algn="l">
              <a:spcBef>
                <a:spcPts val="600"/>
              </a:spcBef>
              <a:spcAft>
                <a:spcPts val="0"/>
              </a:spcAft>
              <a:buClr>
                <a:srgbClr val="595959"/>
              </a:buClr>
              <a:buSzPts val="1120"/>
              <a:buChar char="•"/>
              <a:defRPr sz="1400"/>
            </a:lvl7pPr>
            <a:lvl8pPr marL="3657600" lvl="7" indent="-299720" algn="l">
              <a:spcBef>
                <a:spcPts val="600"/>
              </a:spcBef>
              <a:spcAft>
                <a:spcPts val="0"/>
              </a:spcAft>
              <a:buClr>
                <a:srgbClr val="595959"/>
              </a:buClr>
              <a:buSzPts val="1120"/>
              <a:buChar char="•"/>
              <a:defRPr sz="1400"/>
            </a:lvl8pPr>
            <a:lvl9pPr marL="4114800" lvl="8" indent="-299720" algn="l">
              <a:spcBef>
                <a:spcPts val="600"/>
              </a:spcBef>
              <a:spcAft>
                <a:spcPts val="0"/>
              </a:spcAft>
              <a:buClr>
                <a:srgbClr val="595959"/>
              </a:buClr>
              <a:buSzPts val="1120"/>
              <a:buChar char="•"/>
              <a:defRPr sz="1400"/>
            </a:lvl9pPr>
          </a:lstStyle>
          <a:p>
            <a:endParaRPr/>
          </a:p>
        </p:txBody>
      </p:sp>
      <p:sp>
        <p:nvSpPr>
          <p:cNvPr id="61" name="Google Shape;61;p55"/>
          <p:cNvSpPr txBox="1">
            <a:spLocks noGrp="1"/>
          </p:cNvSpPr>
          <p:nvPr>
            <p:ph type="body" idx="2"/>
          </p:nvPr>
        </p:nvSpPr>
        <p:spPr>
          <a:xfrm>
            <a:off x="1065213" y="2209800"/>
            <a:ext cx="4114800" cy="381000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600"/>
              </a:spcBef>
              <a:spcAft>
                <a:spcPts val="0"/>
              </a:spcAft>
              <a:buSzPts val="1440"/>
              <a:buNone/>
              <a:defRPr sz="1800">
                <a:solidFill>
                  <a:srgbClr val="595959"/>
                </a:solidFill>
              </a:defRPr>
            </a:lvl1pPr>
            <a:lvl2pPr marL="914400" lvl="1" indent="-228600" algn="l">
              <a:lnSpc>
                <a:spcPct val="90000"/>
              </a:lnSpc>
              <a:spcBef>
                <a:spcPts val="1000"/>
              </a:spcBef>
              <a:spcAft>
                <a:spcPts val="0"/>
              </a:spcAft>
              <a:buSzPts val="960"/>
              <a:buNone/>
              <a:defRPr sz="1200"/>
            </a:lvl2pPr>
            <a:lvl3pPr marL="1371600" lvl="2" indent="-228600" algn="l">
              <a:lnSpc>
                <a:spcPct val="90000"/>
              </a:lnSpc>
              <a:spcBef>
                <a:spcPts val="600"/>
              </a:spcBef>
              <a:spcAft>
                <a:spcPts val="0"/>
              </a:spcAft>
              <a:buSzPts val="800"/>
              <a:buNone/>
              <a:defRPr sz="1000"/>
            </a:lvl3pPr>
            <a:lvl4pPr marL="1828800" lvl="3" indent="-228600" algn="l">
              <a:lnSpc>
                <a:spcPct val="90000"/>
              </a:lnSpc>
              <a:spcBef>
                <a:spcPts val="600"/>
              </a:spcBef>
              <a:spcAft>
                <a:spcPts val="0"/>
              </a:spcAft>
              <a:buSzPts val="720"/>
              <a:buNone/>
              <a:defRPr sz="900"/>
            </a:lvl4pPr>
            <a:lvl5pPr marL="2286000" lvl="4" indent="-228600" algn="l">
              <a:lnSpc>
                <a:spcPct val="90000"/>
              </a:lnSpc>
              <a:spcBef>
                <a:spcPts val="600"/>
              </a:spcBef>
              <a:spcAft>
                <a:spcPts val="0"/>
              </a:spcAft>
              <a:buSzPts val="720"/>
              <a:buNone/>
              <a:defRPr sz="900"/>
            </a:lvl5pPr>
            <a:lvl6pPr marL="2743200" lvl="5" indent="-228600" algn="l">
              <a:spcBef>
                <a:spcPts val="600"/>
              </a:spcBef>
              <a:spcAft>
                <a:spcPts val="0"/>
              </a:spcAft>
              <a:buClr>
                <a:srgbClr val="595959"/>
              </a:buClr>
              <a:buSzPts val="720"/>
              <a:buNone/>
              <a:defRPr sz="900"/>
            </a:lvl6pPr>
            <a:lvl7pPr marL="3200400" lvl="6" indent="-228600" algn="l">
              <a:spcBef>
                <a:spcPts val="600"/>
              </a:spcBef>
              <a:spcAft>
                <a:spcPts val="0"/>
              </a:spcAft>
              <a:buClr>
                <a:srgbClr val="595959"/>
              </a:buClr>
              <a:buSzPts val="720"/>
              <a:buNone/>
              <a:defRPr sz="900"/>
            </a:lvl7pPr>
            <a:lvl8pPr marL="3657600" lvl="7" indent="-228600" algn="l">
              <a:spcBef>
                <a:spcPts val="600"/>
              </a:spcBef>
              <a:spcAft>
                <a:spcPts val="0"/>
              </a:spcAft>
              <a:buClr>
                <a:srgbClr val="595959"/>
              </a:buClr>
              <a:buSzPts val="720"/>
              <a:buNone/>
              <a:defRPr sz="900"/>
            </a:lvl8pPr>
            <a:lvl9pPr marL="4114800" lvl="8" indent="-228600" algn="l">
              <a:spcBef>
                <a:spcPts val="600"/>
              </a:spcBef>
              <a:spcAft>
                <a:spcPts val="0"/>
              </a:spcAft>
              <a:buClr>
                <a:srgbClr val="595959"/>
              </a:buClr>
              <a:buSzPts val="720"/>
              <a:buNone/>
              <a:defRPr sz="900"/>
            </a:lvl9pPr>
          </a:lstStyle>
          <a:p>
            <a:endParaRPr/>
          </a:p>
        </p:txBody>
      </p:sp>
      <p:sp>
        <p:nvSpPr>
          <p:cNvPr id="62" name="Google Shape;62;p55"/>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55"/>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55"/>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bg>
      <p:bgPr>
        <a:blipFill>
          <a:blip r:embed="rId2">
            <a:alphaModFix/>
          </a:blip>
          <a:stretch>
            <a:fillRect/>
          </a:stretch>
        </a:blipFill>
        <a:effectLst/>
      </p:bgPr>
    </p:bg>
    <p:spTree>
      <p:nvGrpSpPr>
        <p:cNvPr id="1" name="Shape 65"/>
        <p:cNvGrpSpPr/>
        <p:nvPr/>
      </p:nvGrpSpPr>
      <p:grpSpPr>
        <a:xfrm>
          <a:off x="0" y="0"/>
          <a:ext cx="0" cy="0"/>
          <a:chOff x="0" y="0"/>
          <a:chExt cx="0" cy="0"/>
        </a:xfrm>
      </p:grpSpPr>
      <p:sp>
        <p:nvSpPr>
          <p:cNvPr id="66" name="Google Shape;66;p56"/>
          <p:cNvSpPr txBox="1">
            <a:spLocks noGrp="1"/>
          </p:cNvSpPr>
          <p:nvPr>
            <p:ph type="title"/>
          </p:nvPr>
        </p:nvSpPr>
        <p:spPr>
          <a:xfrm>
            <a:off x="1065213" y="533400"/>
            <a:ext cx="4114800" cy="1524000"/>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accent1"/>
              </a:buClr>
              <a:buSzPts val="3600"/>
              <a:buFont typeface="Libre Franklin Medium"/>
              <a:buNone/>
              <a:defRPr sz="36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56"/>
          <p:cNvSpPr>
            <a:spLocks noGrp="1"/>
          </p:cNvSpPr>
          <p:nvPr>
            <p:ph type="pic" idx="2"/>
          </p:nvPr>
        </p:nvSpPr>
        <p:spPr>
          <a:xfrm>
            <a:off x="5865812" y="533400"/>
            <a:ext cx="5780173" cy="5791200"/>
          </a:xfrm>
          <a:prstGeom prst="rect">
            <a:avLst/>
          </a:prstGeom>
          <a:noFill/>
          <a:ln w="50800" cap="flat" cmpd="sng">
            <a:solidFill>
              <a:srgbClr val="595959"/>
            </a:solidFill>
            <a:prstDash val="solid"/>
            <a:miter lim="800000"/>
            <a:headEnd type="none" w="sm" len="sm"/>
            <a:tailEnd type="none" w="sm" len="sm"/>
          </a:ln>
        </p:spPr>
      </p:sp>
      <p:sp>
        <p:nvSpPr>
          <p:cNvPr id="68" name="Google Shape;68;p56"/>
          <p:cNvSpPr txBox="1">
            <a:spLocks noGrp="1"/>
          </p:cNvSpPr>
          <p:nvPr>
            <p:ph type="body" idx="1"/>
          </p:nvPr>
        </p:nvSpPr>
        <p:spPr>
          <a:xfrm>
            <a:off x="1065213" y="2209800"/>
            <a:ext cx="4114800" cy="381000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600"/>
              </a:spcBef>
              <a:spcAft>
                <a:spcPts val="0"/>
              </a:spcAft>
              <a:buSzPts val="1440"/>
              <a:buNone/>
              <a:defRPr sz="1800"/>
            </a:lvl1pPr>
            <a:lvl2pPr marL="914400" lvl="1" indent="-228600" algn="l">
              <a:lnSpc>
                <a:spcPct val="90000"/>
              </a:lnSpc>
              <a:spcBef>
                <a:spcPts val="1000"/>
              </a:spcBef>
              <a:spcAft>
                <a:spcPts val="0"/>
              </a:spcAft>
              <a:buSzPts val="960"/>
              <a:buNone/>
              <a:defRPr sz="1200"/>
            </a:lvl2pPr>
            <a:lvl3pPr marL="1371600" lvl="2" indent="-228600" algn="l">
              <a:lnSpc>
                <a:spcPct val="90000"/>
              </a:lnSpc>
              <a:spcBef>
                <a:spcPts val="600"/>
              </a:spcBef>
              <a:spcAft>
                <a:spcPts val="0"/>
              </a:spcAft>
              <a:buSzPts val="800"/>
              <a:buNone/>
              <a:defRPr sz="1000"/>
            </a:lvl3pPr>
            <a:lvl4pPr marL="1828800" lvl="3" indent="-228600" algn="l">
              <a:lnSpc>
                <a:spcPct val="90000"/>
              </a:lnSpc>
              <a:spcBef>
                <a:spcPts val="600"/>
              </a:spcBef>
              <a:spcAft>
                <a:spcPts val="0"/>
              </a:spcAft>
              <a:buSzPts val="720"/>
              <a:buNone/>
              <a:defRPr sz="900"/>
            </a:lvl4pPr>
            <a:lvl5pPr marL="2286000" lvl="4" indent="-228600" algn="l">
              <a:lnSpc>
                <a:spcPct val="90000"/>
              </a:lnSpc>
              <a:spcBef>
                <a:spcPts val="600"/>
              </a:spcBef>
              <a:spcAft>
                <a:spcPts val="0"/>
              </a:spcAft>
              <a:buSzPts val="720"/>
              <a:buNone/>
              <a:defRPr sz="900"/>
            </a:lvl5pPr>
            <a:lvl6pPr marL="2743200" lvl="5" indent="-228600" algn="l">
              <a:spcBef>
                <a:spcPts val="600"/>
              </a:spcBef>
              <a:spcAft>
                <a:spcPts val="0"/>
              </a:spcAft>
              <a:buClr>
                <a:srgbClr val="595959"/>
              </a:buClr>
              <a:buSzPts val="720"/>
              <a:buNone/>
              <a:defRPr sz="900"/>
            </a:lvl6pPr>
            <a:lvl7pPr marL="3200400" lvl="6" indent="-228600" algn="l">
              <a:spcBef>
                <a:spcPts val="600"/>
              </a:spcBef>
              <a:spcAft>
                <a:spcPts val="0"/>
              </a:spcAft>
              <a:buClr>
                <a:srgbClr val="595959"/>
              </a:buClr>
              <a:buSzPts val="720"/>
              <a:buNone/>
              <a:defRPr sz="900"/>
            </a:lvl7pPr>
            <a:lvl8pPr marL="3657600" lvl="7" indent="-228600" algn="l">
              <a:spcBef>
                <a:spcPts val="600"/>
              </a:spcBef>
              <a:spcAft>
                <a:spcPts val="0"/>
              </a:spcAft>
              <a:buClr>
                <a:srgbClr val="595959"/>
              </a:buClr>
              <a:buSzPts val="720"/>
              <a:buNone/>
              <a:defRPr sz="900"/>
            </a:lvl8pPr>
            <a:lvl9pPr marL="4114800" lvl="8" indent="-228600" algn="l">
              <a:spcBef>
                <a:spcPts val="600"/>
              </a:spcBef>
              <a:spcAft>
                <a:spcPts val="0"/>
              </a:spcAft>
              <a:buClr>
                <a:srgbClr val="595959"/>
              </a:buClr>
              <a:buSzPts val="720"/>
              <a:buNone/>
              <a:defRPr sz="9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9"/>
        <p:cNvGrpSpPr/>
        <p:nvPr/>
      </p:nvGrpSpPr>
      <p:grpSpPr>
        <a:xfrm>
          <a:off x="0" y="0"/>
          <a:ext cx="0" cy="0"/>
          <a:chOff x="0" y="0"/>
          <a:chExt cx="0" cy="0"/>
        </a:xfrm>
      </p:grpSpPr>
      <p:sp>
        <p:nvSpPr>
          <p:cNvPr id="70" name="Google Shape;70;p57"/>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lvl1pPr lvl="0" algn="l">
              <a:lnSpc>
                <a:spcPct val="8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1" name="Google Shape;71;p57"/>
          <p:cNvSpPr txBox="1">
            <a:spLocks noGrp="1"/>
          </p:cNvSpPr>
          <p:nvPr>
            <p:ph type="body" idx="1"/>
          </p:nvPr>
        </p:nvSpPr>
        <p:spPr>
          <a:xfrm rot="5400000">
            <a:off x="3313112" y="-419100"/>
            <a:ext cx="4191000" cy="8686801"/>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800"/>
              </a:spcBef>
              <a:spcAft>
                <a:spcPts val="0"/>
              </a:spcAft>
              <a:buSzPts val="1440"/>
              <a:buChar char="•"/>
              <a:defRPr/>
            </a:lvl1pPr>
            <a:lvl2pPr marL="914400" lvl="1" indent="-320040" algn="l">
              <a:lnSpc>
                <a:spcPct val="90000"/>
              </a:lnSpc>
              <a:spcBef>
                <a:spcPts val="1000"/>
              </a:spcBef>
              <a:spcAft>
                <a:spcPts val="0"/>
              </a:spcAft>
              <a:buSzPts val="1440"/>
              <a:buChar char="•"/>
              <a:defRPr/>
            </a:lvl2pPr>
            <a:lvl3pPr marL="1371600" lvl="2" indent="-320039" algn="l">
              <a:lnSpc>
                <a:spcPct val="90000"/>
              </a:lnSpc>
              <a:spcBef>
                <a:spcPts val="600"/>
              </a:spcBef>
              <a:spcAft>
                <a:spcPts val="0"/>
              </a:spcAft>
              <a:buSzPts val="1440"/>
              <a:buChar char="•"/>
              <a:defRPr/>
            </a:lvl3pPr>
            <a:lvl4pPr marL="1828800" lvl="3" indent="-320039" algn="l">
              <a:lnSpc>
                <a:spcPct val="90000"/>
              </a:lnSpc>
              <a:spcBef>
                <a:spcPts val="600"/>
              </a:spcBef>
              <a:spcAft>
                <a:spcPts val="0"/>
              </a:spcAft>
              <a:buSzPts val="1440"/>
              <a:buChar char="•"/>
              <a:defRPr/>
            </a:lvl4pPr>
            <a:lvl5pPr marL="2286000" lvl="4" indent="-320039" algn="l">
              <a:lnSpc>
                <a:spcPct val="90000"/>
              </a:lnSpc>
              <a:spcBef>
                <a:spcPts val="600"/>
              </a:spcBef>
              <a:spcAft>
                <a:spcPts val="0"/>
              </a:spcAft>
              <a:buSzPts val="1440"/>
              <a:buChar char="•"/>
              <a:defRPr/>
            </a:lvl5pPr>
            <a:lvl6pPr marL="2743200" lvl="5" indent="-320039" algn="l">
              <a:spcBef>
                <a:spcPts val="600"/>
              </a:spcBef>
              <a:spcAft>
                <a:spcPts val="0"/>
              </a:spcAft>
              <a:buClr>
                <a:srgbClr val="595959"/>
              </a:buClr>
              <a:buSzPts val="1440"/>
              <a:buChar char="•"/>
              <a:defRPr/>
            </a:lvl6pPr>
            <a:lvl7pPr marL="3200400" lvl="6" indent="-320039" algn="l">
              <a:spcBef>
                <a:spcPts val="600"/>
              </a:spcBef>
              <a:spcAft>
                <a:spcPts val="0"/>
              </a:spcAft>
              <a:buClr>
                <a:srgbClr val="595959"/>
              </a:buClr>
              <a:buSzPts val="1440"/>
              <a:buChar char="•"/>
              <a:defRPr/>
            </a:lvl7pPr>
            <a:lvl8pPr marL="3657600" lvl="7" indent="-320040" algn="l">
              <a:spcBef>
                <a:spcPts val="600"/>
              </a:spcBef>
              <a:spcAft>
                <a:spcPts val="0"/>
              </a:spcAft>
              <a:buClr>
                <a:srgbClr val="595959"/>
              </a:buClr>
              <a:buSzPts val="1440"/>
              <a:buChar char="•"/>
              <a:defRPr/>
            </a:lvl8pPr>
            <a:lvl9pPr marL="4114800" lvl="8" indent="-320040" algn="l">
              <a:spcBef>
                <a:spcPts val="600"/>
              </a:spcBef>
              <a:spcAft>
                <a:spcPts val="0"/>
              </a:spcAft>
              <a:buClr>
                <a:srgbClr val="595959"/>
              </a:buClr>
              <a:buSzPts val="1440"/>
              <a:buChar char="•"/>
              <a:defRPr/>
            </a:lvl9pPr>
          </a:lstStyle>
          <a:p>
            <a:endParaRPr/>
          </a:p>
        </p:txBody>
      </p:sp>
      <p:sp>
        <p:nvSpPr>
          <p:cNvPr id="72" name="Google Shape;72;p57"/>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57"/>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57"/>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alphaModFix/>
          </a:blip>
          <a:stretch>
            <a:fillRect/>
          </a:stretch>
        </a:blipFill>
        <a:effectLst/>
      </p:bgPr>
    </p:bg>
    <p:spTree>
      <p:nvGrpSpPr>
        <p:cNvPr id="1" name="Shape 9"/>
        <p:cNvGrpSpPr/>
        <p:nvPr/>
      </p:nvGrpSpPr>
      <p:grpSpPr>
        <a:xfrm>
          <a:off x="0" y="0"/>
          <a:ext cx="0" cy="0"/>
          <a:chOff x="0" y="0"/>
          <a:chExt cx="0" cy="0"/>
        </a:xfrm>
      </p:grpSpPr>
      <p:sp>
        <p:nvSpPr>
          <p:cNvPr id="10" name="Google Shape;10;p47"/>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lvl1pPr marR="0" lvl="0" algn="l" rtl="0">
              <a:lnSpc>
                <a:spcPct val="80000"/>
              </a:lnSpc>
              <a:spcBef>
                <a:spcPts val="0"/>
              </a:spcBef>
              <a:spcAft>
                <a:spcPts val="0"/>
              </a:spcAft>
              <a:buClr>
                <a:schemeClr val="accent1"/>
              </a:buClr>
              <a:buSzPts val="3600"/>
              <a:buFont typeface="Libre Franklin Medium"/>
              <a:buNone/>
              <a:defRPr sz="3600" b="1" i="0" u="none" strike="noStrike" cap="none">
                <a:solidFill>
                  <a:schemeClr val="accent1"/>
                </a:solidFill>
                <a:latin typeface="Libre Franklin Medium"/>
                <a:ea typeface="Libre Franklin Medium"/>
                <a:cs typeface="Libre Franklin Medium"/>
                <a:sym typeface="Libre Franklin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47"/>
          <p:cNvSpPr txBox="1">
            <a:spLocks noGrp="1"/>
          </p:cNvSpPr>
          <p:nvPr>
            <p:ph type="body" idx="1"/>
          </p:nvPr>
        </p:nvSpPr>
        <p:spPr>
          <a:xfrm>
            <a:off x="1065212" y="1828800"/>
            <a:ext cx="8686801" cy="4191000"/>
          </a:xfrm>
          <a:prstGeom prst="rect">
            <a:avLst/>
          </a:prstGeom>
          <a:noFill/>
          <a:ln>
            <a:noFill/>
          </a:ln>
        </p:spPr>
        <p:txBody>
          <a:bodyPr spcFirstLastPara="1" wrap="square" lIns="91425" tIns="45700" rIns="91425" bIns="45700" anchor="t" anchorCtr="0">
            <a:normAutofit/>
          </a:bodyPr>
          <a:lstStyle>
            <a:lvl1pPr marL="457200" marR="0" lvl="0" indent="-330200" algn="l" rtl="0">
              <a:lnSpc>
                <a:spcPct val="90000"/>
              </a:lnSpc>
              <a:spcBef>
                <a:spcPts val="1800"/>
              </a:spcBef>
              <a:spcAft>
                <a:spcPts val="0"/>
              </a:spcAft>
              <a:buClr>
                <a:srgbClr val="595959"/>
              </a:buClr>
              <a:buSzPts val="1600"/>
              <a:buFont typeface="Arial"/>
              <a:buChar char="•"/>
              <a:defRPr sz="2000" b="0" i="0" u="none" strike="noStrike" cap="none">
                <a:solidFill>
                  <a:srgbClr val="595959"/>
                </a:solidFill>
                <a:latin typeface="Libre Franklin Medium"/>
                <a:ea typeface="Libre Franklin Medium"/>
                <a:cs typeface="Libre Franklin Medium"/>
                <a:sym typeface="Libre Franklin Medium"/>
              </a:defRPr>
            </a:lvl1pPr>
            <a:lvl2pPr marL="914400" marR="0" lvl="1" indent="-320040" algn="l" rtl="0">
              <a:lnSpc>
                <a:spcPct val="90000"/>
              </a:lnSpc>
              <a:spcBef>
                <a:spcPts val="1000"/>
              </a:spcBef>
              <a:spcAft>
                <a:spcPts val="0"/>
              </a:spcAft>
              <a:buClr>
                <a:srgbClr val="595959"/>
              </a:buClr>
              <a:buSzPts val="1440"/>
              <a:buFont typeface="Arial"/>
              <a:buChar char="•"/>
              <a:defRPr sz="1800" b="0" i="0" u="none" strike="noStrike" cap="none">
                <a:solidFill>
                  <a:srgbClr val="595959"/>
                </a:solidFill>
                <a:latin typeface="Libre Franklin Medium"/>
                <a:ea typeface="Libre Franklin Medium"/>
                <a:cs typeface="Libre Franklin Medium"/>
                <a:sym typeface="Libre Franklin Medium"/>
              </a:defRPr>
            </a:lvl2pPr>
            <a:lvl3pPr marL="1371600" marR="0" lvl="2" indent="-309880" algn="l" rtl="0">
              <a:lnSpc>
                <a:spcPct val="90000"/>
              </a:lnSpc>
              <a:spcBef>
                <a:spcPts val="600"/>
              </a:spcBef>
              <a:spcAft>
                <a:spcPts val="0"/>
              </a:spcAft>
              <a:buClr>
                <a:srgbClr val="595959"/>
              </a:buClr>
              <a:buSzPts val="1280"/>
              <a:buFont typeface="Arial"/>
              <a:buChar char="•"/>
              <a:defRPr sz="1600" b="0" i="0" u="none" strike="noStrike" cap="none">
                <a:solidFill>
                  <a:srgbClr val="595959"/>
                </a:solidFill>
                <a:latin typeface="Libre Franklin Medium"/>
                <a:ea typeface="Libre Franklin Medium"/>
                <a:cs typeface="Libre Franklin Medium"/>
                <a:sym typeface="Libre Franklin Medium"/>
              </a:defRPr>
            </a:lvl3pPr>
            <a:lvl4pPr marL="1828800" marR="0" lvl="3" indent="-299719" algn="l" rtl="0">
              <a:lnSpc>
                <a:spcPct val="90000"/>
              </a:lnSpc>
              <a:spcBef>
                <a:spcPts val="600"/>
              </a:spcBef>
              <a:spcAft>
                <a:spcPts val="0"/>
              </a:spcAft>
              <a:buClr>
                <a:srgbClr val="595959"/>
              </a:buClr>
              <a:buSzPts val="1120"/>
              <a:buFont typeface="Arial"/>
              <a:buChar char="•"/>
              <a:defRPr sz="1400" b="0" i="0" u="none" strike="noStrike" cap="none">
                <a:solidFill>
                  <a:srgbClr val="595959"/>
                </a:solidFill>
                <a:latin typeface="Libre Franklin Medium"/>
                <a:ea typeface="Libre Franklin Medium"/>
                <a:cs typeface="Libre Franklin Medium"/>
                <a:sym typeface="Libre Franklin Medium"/>
              </a:defRPr>
            </a:lvl4pPr>
            <a:lvl5pPr marL="2286000" marR="0" lvl="4" indent="-299720" algn="l" rtl="0">
              <a:lnSpc>
                <a:spcPct val="90000"/>
              </a:lnSpc>
              <a:spcBef>
                <a:spcPts val="600"/>
              </a:spcBef>
              <a:spcAft>
                <a:spcPts val="0"/>
              </a:spcAft>
              <a:buClr>
                <a:srgbClr val="595959"/>
              </a:buClr>
              <a:buSzPts val="1120"/>
              <a:buFont typeface="Arial"/>
              <a:buChar char="•"/>
              <a:defRPr sz="1400" b="0" i="0" u="none" strike="noStrike" cap="none">
                <a:solidFill>
                  <a:srgbClr val="595959"/>
                </a:solidFill>
                <a:latin typeface="Libre Franklin Medium"/>
                <a:ea typeface="Libre Franklin Medium"/>
                <a:cs typeface="Libre Franklin Medium"/>
                <a:sym typeface="Libre Franklin Medium"/>
              </a:defRPr>
            </a:lvl5pPr>
            <a:lvl6pPr marL="2743200" marR="0" lvl="5" indent="-299720" algn="l" rtl="0">
              <a:spcBef>
                <a:spcPts val="600"/>
              </a:spcBef>
              <a:spcAft>
                <a:spcPts val="0"/>
              </a:spcAft>
              <a:buClr>
                <a:srgbClr val="595959"/>
              </a:buClr>
              <a:buSzPts val="1120"/>
              <a:buFont typeface="Arial"/>
              <a:buChar char="•"/>
              <a:defRPr sz="1400" b="0" i="0" u="none" strike="noStrike" cap="none">
                <a:solidFill>
                  <a:srgbClr val="595959"/>
                </a:solidFill>
                <a:latin typeface="Libre Franklin Medium"/>
                <a:ea typeface="Libre Franklin Medium"/>
                <a:cs typeface="Libre Franklin Medium"/>
                <a:sym typeface="Libre Franklin Medium"/>
              </a:defRPr>
            </a:lvl6pPr>
            <a:lvl7pPr marL="3200400" marR="0" lvl="6" indent="-299720" algn="l" rtl="0">
              <a:spcBef>
                <a:spcPts val="600"/>
              </a:spcBef>
              <a:spcAft>
                <a:spcPts val="0"/>
              </a:spcAft>
              <a:buClr>
                <a:srgbClr val="595959"/>
              </a:buClr>
              <a:buSzPts val="1120"/>
              <a:buFont typeface="Arial"/>
              <a:buChar char="•"/>
              <a:defRPr sz="1400" b="0" i="0" u="none" strike="noStrike" cap="none">
                <a:solidFill>
                  <a:srgbClr val="595959"/>
                </a:solidFill>
                <a:latin typeface="Libre Franklin Medium"/>
                <a:ea typeface="Libre Franklin Medium"/>
                <a:cs typeface="Libre Franklin Medium"/>
                <a:sym typeface="Libre Franklin Medium"/>
              </a:defRPr>
            </a:lvl7pPr>
            <a:lvl8pPr marL="3657600" marR="0" lvl="7" indent="-299720" algn="l" rtl="0">
              <a:spcBef>
                <a:spcPts val="600"/>
              </a:spcBef>
              <a:spcAft>
                <a:spcPts val="0"/>
              </a:spcAft>
              <a:buClr>
                <a:srgbClr val="595959"/>
              </a:buClr>
              <a:buSzPts val="1120"/>
              <a:buFont typeface="Arial"/>
              <a:buChar char="•"/>
              <a:defRPr sz="1400" b="0" i="0" u="none" strike="noStrike" cap="none">
                <a:solidFill>
                  <a:srgbClr val="595959"/>
                </a:solidFill>
                <a:latin typeface="Libre Franklin Medium"/>
                <a:ea typeface="Libre Franklin Medium"/>
                <a:cs typeface="Libre Franklin Medium"/>
                <a:sym typeface="Libre Franklin Medium"/>
              </a:defRPr>
            </a:lvl8pPr>
            <a:lvl9pPr marL="4114800" marR="0" lvl="8" indent="-299720" algn="l" rtl="0">
              <a:spcBef>
                <a:spcPts val="600"/>
              </a:spcBef>
              <a:spcAft>
                <a:spcPts val="0"/>
              </a:spcAft>
              <a:buClr>
                <a:srgbClr val="595959"/>
              </a:buClr>
              <a:buSzPts val="1120"/>
              <a:buFont typeface="Arial"/>
              <a:buChar char="•"/>
              <a:defRPr sz="1400" b="0" i="0" u="none" strike="noStrike" cap="none">
                <a:solidFill>
                  <a:srgbClr val="595959"/>
                </a:solidFill>
                <a:latin typeface="Libre Franklin Medium"/>
                <a:ea typeface="Libre Franklin Medium"/>
                <a:cs typeface="Libre Franklin Medium"/>
                <a:sym typeface="Libre Franklin Medium"/>
              </a:defRPr>
            </a:lvl9pPr>
          </a:lstStyle>
          <a:p>
            <a:endParaRPr/>
          </a:p>
        </p:txBody>
      </p:sp>
      <p:sp>
        <p:nvSpPr>
          <p:cNvPr id="12" name="Google Shape;12;p47"/>
          <p:cNvSpPr txBox="1">
            <a:spLocks noGrp="1"/>
          </p:cNvSpPr>
          <p:nvPr>
            <p:ph type="dt" idx="10"/>
          </p:nvPr>
        </p:nvSpPr>
        <p:spPr>
          <a:xfrm>
            <a:off x="6932612" y="6155267"/>
            <a:ext cx="1371600" cy="273049"/>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rgbClr val="595959"/>
                </a:solidFill>
                <a:latin typeface="Libre Franklin Medium"/>
                <a:ea typeface="Libre Franklin Medium"/>
                <a:cs typeface="Libre Franklin Medium"/>
                <a:sym typeface="Libre Franklin Medium"/>
              </a:defRPr>
            </a:lvl1pPr>
            <a:lvl2pPr marR="0" lvl="1"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2pPr>
            <a:lvl3pPr marR="0" lvl="2"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3pPr>
            <a:lvl4pPr marR="0" lvl="3"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4pPr>
            <a:lvl5pPr marR="0" lvl="4"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5pPr>
            <a:lvl6pPr marR="0" lvl="5"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6pPr>
            <a:lvl7pPr marR="0" lvl="6"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7pPr>
            <a:lvl8pPr marR="0" lvl="7"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8pPr>
            <a:lvl9pPr marR="0" lvl="8"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9pPr>
          </a:lstStyle>
          <a:p>
            <a:endParaRPr/>
          </a:p>
        </p:txBody>
      </p:sp>
      <p:sp>
        <p:nvSpPr>
          <p:cNvPr id="13" name="Google Shape;13;p47"/>
          <p:cNvSpPr txBox="1">
            <a:spLocks noGrp="1"/>
          </p:cNvSpPr>
          <p:nvPr>
            <p:ph type="ftr" idx="11"/>
          </p:nvPr>
        </p:nvSpPr>
        <p:spPr>
          <a:xfrm>
            <a:off x="1065213" y="6155267"/>
            <a:ext cx="5653087" cy="273049"/>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rgbClr val="595959"/>
                </a:solidFill>
                <a:latin typeface="Libre Franklin Medium"/>
                <a:ea typeface="Libre Franklin Medium"/>
                <a:cs typeface="Libre Franklin Medium"/>
                <a:sym typeface="Libre Franklin Medium"/>
              </a:defRPr>
            </a:lvl1pPr>
            <a:lvl2pPr marR="0" lvl="1"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2pPr>
            <a:lvl3pPr marR="0" lvl="2"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3pPr>
            <a:lvl4pPr marR="0" lvl="3"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4pPr>
            <a:lvl5pPr marR="0" lvl="4"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5pPr>
            <a:lvl6pPr marR="0" lvl="5"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6pPr>
            <a:lvl7pPr marR="0" lvl="6"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7pPr>
            <a:lvl8pPr marR="0" lvl="7"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8pPr>
            <a:lvl9pPr marR="0" lvl="8" algn="l" rtl="0">
              <a:spcBef>
                <a:spcPts val="0"/>
              </a:spcBef>
              <a:spcAft>
                <a:spcPts val="0"/>
              </a:spcAft>
              <a:buSzPts val="1400"/>
              <a:buNone/>
              <a:defRPr sz="1800" b="0" i="0" u="none" strike="noStrike" cap="none">
                <a:solidFill>
                  <a:schemeClr val="dk1"/>
                </a:solidFill>
                <a:latin typeface="Libre Franklin Medium"/>
                <a:ea typeface="Libre Franklin Medium"/>
                <a:cs typeface="Libre Franklin Medium"/>
                <a:sym typeface="Libre Franklin Medium"/>
              </a:defRPr>
            </a:lvl9pPr>
          </a:lstStyle>
          <a:p>
            <a:endParaRPr/>
          </a:p>
        </p:txBody>
      </p:sp>
      <p:sp>
        <p:nvSpPr>
          <p:cNvPr id="14" name="Google Shape;14;p47"/>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rgbClr val="595959"/>
                </a:solidFill>
                <a:latin typeface="Libre Franklin Medium"/>
                <a:ea typeface="Libre Franklin Medium"/>
                <a:cs typeface="Libre Franklin Medium"/>
                <a:sym typeface="Libre Franklin Medium"/>
              </a:defRPr>
            </a:lvl1pPr>
            <a:lvl2pPr marL="0" marR="0" lvl="1" indent="0" algn="r" rtl="0">
              <a:spcBef>
                <a:spcPts val="0"/>
              </a:spcBef>
              <a:buNone/>
              <a:defRPr sz="1000" b="0" i="0" u="none" strike="noStrike" cap="none">
                <a:solidFill>
                  <a:srgbClr val="595959"/>
                </a:solidFill>
                <a:latin typeface="Libre Franklin Medium"/>
                <a:ea typeface="Libre Franklin Medium"/>
                <a:cs typeface="Libre Franklin Medium"/>
                <a:sym typeface="Libre Franklin Medium"/>
              </a:defRPr>
            </a:lvl2pPr>
            <a:lvl3pPr marL="0" marR="0" lvl="2" indent="0" algn="r" rtl="0">
              <a:spcBef>
                <a:spcPts val="0"/>
              </a:spcBef>
              <a:buNone/>
              <a:defRPr sz="1000" b="0" i="0" u="none" strike="noStrike" cap="none">
                <a:solidFill>
                  <a:srgbClr val="595959"/>
                </a:solidFill>
                <a:latin typeface="Libre Franklin Medium"/>
                <a:ea typeface="Libre Franklin Medium"/>
                <a:cs typeface="Libre Franklin Medium"/>
                <a:sym typeface="Libre Franklin Medium"/>
              </a:defRPr>
            </a:lvl3pPr>
            <a:lvl4pPr marL="0" marR="0" lvl="3" indent="0" algn="r" rtl="0">
              <a:spcBef>
                <a:spcPts val="0"/>
              </a:spcBef>
              <a:buNone/>
              <a:defRPr sz="1000" b="0" i="0" u="none" strike="noStrike" cap="none">
                <a:solidFill>
                  <a:srgbClr val="595959"/>
                </a:solidFill>
                <a:latin typeface="Libre Franklin Medium"/>
                <a:ea typeface="Libre Franklin Medium"/>
                <a:cs typeface="Libre Franklin Medium"/>
                <a:sym typeface="Libre Franklin Medium"/>
              </a:defRPr>
            </a:lvl4pPr>
            <a:lvl5pPr marL="0" marR="0" lvl="4" indent="0" algn="r" rtl="0">
              <a:spcBef>
                <a:spcPts val="0"/>
              </a:spcBef>
              <a:buNone/>
              <a:defRPr sz="1000" b="0" i="0" u="none" strike="noStrike" cap="none">
                <a:solidFill>
                  <a:srgbClr val="595959"/>
                </a:solidFill>
                <a:latin typeface="Libre Franklin Medium"/>
                <a:ea typeface="Libre Franklin Medium"/>
                <a:cs typeface="Libre Franklin Medium"/>
                <a:sym typeface="Libre Franklin Medium"/>
              </a:defRPr>
            </a:lvl5pPr>
            <a:lvl6pPr marL="0" marR="0" lvl="5" indent="0" algn="r" rtl="0">
              <a:spcBef>
                <a:spcPts val="0"/>
              </a:spcBef>
              <a:buNone/>
              <a:defRPr sz="1000" b="0" i="0" u="none" strike="noStrike" cap="none">
                <a:solidFill>
                  <a:srgbClr val="595959"/>
                </a:solidFill>
                <a:latin typeface="Libre Franklin Medium"/>
                <a:ea typeface="Libre Franklin Medium"/>
                <a:cs typeface="Libre Franklin Medium"/>
                <a:sym typeface="Libre Franklin Medium"/>
              </a:defRPr>
            </a:lvl6pPr>
            <a:lvl7pPr marL="0" marR="0" lvl="6" indent="0" algn="r" rtl="0">
              <a:spcBef>
                <a:spcPts val="0"/>
              </a:spcBef>
              <a:buNone/>
              <a:defRPr sz="1000" b="0" i="0" u="none" strike="noStrike" cap="none">
                <a:solidFill>
                  <a:srgbClr val="595959"/>
                </a:solidFill>
                <a:latin typeface="Libre Franklin Medium"/>
                <a:ea typeface="Libre Franklin Medium"/>
                <a:cs typeface="Libre Franklin Medium"/>
                <a:sym typeface="Libre Franklin Medium"/>
              </a:defRPr>
            </a:lvl7pPr>
            <a:lvl8pPr marL="0" marR="0" lvl="7" indent="0" algn="r" rtl="0">
              <a:spcBef>
                <a:spcPts val="0"/>
              </a:spcBef>
              <a:buNone/>
              <a:defRPr sz="1000" b="0" i="0" u="none" strike="noStrike" cap="none">
                <a:solidFill>
                  <a:srgbClr val="595959"/>
                </a:solidFill>
                <a:latin typeface="Libre Franklin Medium"/>
                <a:ea typeface="Libre Franklin Medium"/>
                <a:cs typeface="Libre Franklin Medium"/>
                <a:sym typeface="Libre Franklin Medium"/>
              </a:defRPr>
            </a:lvl8pPr>
            <a:lvl9pPr marL="0" marR="0" lvl="8" indent="0" algn="r" rtl="0">
              <a:spcBef>
                <a:spcPts val="0"/>
              </a:spcBef>
              <a:buNone/>
              <a:defRPr sz="1000" b="0" i="0" u="none" strike="noStrike" cap="none">
                <a:solidFill>
                  <a:srgbClr val="595959"/>
                </a:solidFill>
                <a:latin typeface="Libre Franklin Medium"/>
                <a:ea typeface="Libre Franklin Medium"/>
                <a:cs typeface="Libre Franklin Medium"/>
                <a:sym typeface="Libre Franklin Medium"/>
              </a:defRPr>
            </a:lvl9pPr>
          </a:lstStyle>
          <a:p>
            <a:pPr marL="0" lvl="0" indent="0" algn="r" rtl="0">
              <a:spcBef>
                <a:spcPts val="0"/>
              </a:spcBef>
              <a:spcAft>
                <a:spcPts val="0"/>
              </a:spcAft>
              <a:buNone/>
            </a:pPr>
            <a:fld id="{00000000-1234-1234-1234-123412341234}" type="slidenum">
              <a:rPr lang="en-MY"/>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Lst>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3839">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
          <p:cNvSpPr txBox="1">
            <a:spLocks noGrp="1"/>
          </p:cNvSpPr>
          <p:nvPr>
            <p:ph type="ctrTitle"/>
          </p:nvPr>
        </p:nvSpPr>
        <p:spPr>
          <a:xfrm>
            <a:off x="1065214" y="533400"/>
            <a:ext cx="9925742" cy="2514601"/>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4400"/>
              <a:buFont typeface="Libre Franklin Medium"/>
              <a:buNone/>
            </a:pPr>
            <a:r>
              <a:rPr lang="en-MY" sz="4400"/>
              <a:t>Chapter 1</a:t>
            </a:r>
            <a:br>
              <a:rPr lang="en-MY" sz="4400"/>
            </a:br>
            <a:r>
              <a:rPr lang="en-MY" sz="4400"/>
              <a:t>Introduction to Software Engineering </a:t>
            </a:r>
            <a:endParaRPr sz="4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9"/>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Types of Software</a:t>
            </a:r>
            <a:endParaRPr/>
          </a:p>
        </p:txBody>
      </p:sp>
      <p:sp>
        <p:nvSpPr>
          <p:cNvPr id="157" name="Google Shape;157;p9"/>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There are two major types of software: -</a:t>
            </a:r>
            <a:endParaRPr/>
          </a:p>
          <a:p>
            <a:pPr marL="594360" lvl="1" indent="-228599" algn="l" rtl="0">
              <a:lnSpc>
                <a:spcPct val="90000"/>
              </a:lnSpc>
              <a:spcBef>
                <a:spcPts val="1000"/>
              </a:spcBef>
              <a:spcAft>
                <a:spcPts val="0"/>
              </a:spcAft>
              <a:buSzPts val="2320"/>
              <a:buChar char="•"/>
            </a:pPr>
            <a:r>
              <a:rPr lang="en-MY" sz="2900">
                <a:latin typeface="Arial"/>
                <a:ea typeface="Arial"/>
                <a:cs typeface="Arial"/>
                <a:sym typeface="Arial"/>
              </a:rPr>
              <a:t>Application software  </a:t>
            </a:r>
            <a:endParaRPr sz="2900">
              <a:latin typeface="Arial"/>
              <a:ea typeface="Arial"/>
              <a:cs typeface="Arial"/>
              <a:sym typeface="Arial"/>
            </a:endParaRPr>
          </a:p>
          <a:p>
            <a:pPr marL="594360" lvl="1" indent="-228599" algn="l" rtl="0">
              <a:lnSpc>
                <a:spcPct val="90000"/>
              </a:lnSpc>
              <a:spcBef>
                <a:spcPts val="1000"/>
              </a:spcBef>
              <a:spcAft>
                <a:spcPts val="0"/>
              </a:spcAft>
              <a:buSzPts val="2320"/>
              <a:buChar char="•"/>
            </a:pPr>
            <a:r>
              <a:rPr lang="en-MY" sz="2900">
                <a:latin typeface="Arial"/>
                <a:ea typeface="Arial"/>
                <a:cs typeface="Arial"/>
                <a:sym typeface="Arial"/>
              </a:rPr>
              <a:t>System software </a:t>
            </a:r>
            <a:endParaRPr/>
          </a:p>
        </p:txBody>
      </p:sp>
      <p:pic>
        <p:nvPicPr>
          <p:cNvPr id="158" name="Google Shape;158;p9" descr="http://poweredwebdev.com/wp-content/uploads/2014/03/Web-Design-Software-2.jpg"/>
          <p:cNvPicPr preferRelativeResize="0"/>
          <p:nvPr/>
        </p:nvPicPr>
        <p:blipFill rotWithShape="1">
          <a:blip r:embed="rId3">
            <a:alphaModFix/>
          </a:blip>
          <a:srcRect/>
          <a:stretch/>
        </p:blipFill>
        <p:spPr>
          <a:xfrm>
            <a:off x="6886500" y="3789040"/>
            <a:ext cx="2131862" cy="1855862"/>
          </a:xfrm>
          <a:prstGeom prst="rect">
            <a:avLst/>
          </a:prstGeom>
          <a:noFill/>
          <a:ln>
            <a:noFill/>
          </a:ln>
        </p:spPr>
      </p:pic>
      <p:sp>
        <p:nvSpPr>
          <p:cNvPr id="159" name="Google Shape;159;p9"/>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10</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0"/>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Types of Software</a:t>
            </a:r>
            <a:endParaRPr/>
          </a:p>
        </p:txBody>
      </p:sp>
      <p:pic>
        <p:nvPicPr>
          <p:cNvPr id="165" name="Google Shape;165;p10" descr="http://poweredwebdev.com/wp-content/uploads/2014/03/Web-Design-Software-2.jpg"/>
          <p:cNvPicPr preferRelativeResize="0"/>
          <p:nvPr/>
        </p:nvPicPr>
        <p:blipFill rotWithShape="1">
          <a:blip r:embed="rId3">
            <a:alphaModFix/>
          </a:blip>
          <a:srcRect/>
          <a:stretch/>
        </p:blipFill>
        <p:spPr>
          <a:xfrm>
            <a:off x="1845940" y="2362200"/>
            <a:ext cx="4267200" cy="3714750"/>
          </a:xfrm>
          <a:prstGeom prst="rect">
            <a:avLst/>
          </a:prstGeom>
          <a:noFill/>
          <a:ln>
            <a:noFill/>
          </a:ln>
        </p:spPr>
      </p:pic>
      <p:sp>
        <p:nvSpPr>
          <p:cNvPr id="166" name="Google Shape;166;p10"/>
          <p:cNvSpPr/>
          <p:nvPr/>
        </p:nvSpPr>
        <p:spPr>
          <a:xfrm>
            <a:off x="6520308" y="1484784"/>
            <a:ext cx="3894584" cy="812304"/>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Operating System</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67" name="Google Shape;167;p10"/>
          <p:cNvSpPr/>
          <p:nvPr/>
        </p:nvSpPr>
        <p:spPr>
          <a:xfrm>
            <a:off x="6520308" y="2423592"/>
            <a:ext cx="3894584" cy="812304"/>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Translators</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68" name="Google Shape;168;p10"/>
          <p:cNvSpPr/>
          <p:nvPr/>
        </p:nvSpPr>
        <p:spPr>
          <a:xfrm>
            <a:off x="6496097" y="3362400"/>
            <a:ext cx="3894584" cy="812304"/>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Compilers</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69" name="Google Shape;169;p10"/>
          <p:cNvSpPr/>
          <p:nvPr/>
        </p:nvSpPr>
        <p:spPr>
          <a:xfrm>
            <a:off x="6496097" y="4301208"/>
            <a:ext cx="3894584" cy="812304"/>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Loaders</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70" name="Google Shape;170;p10"/>
          <p:cNvSpPr/>
          <p:nvPr/>
        </p:nvSpPr>
        <p:spPr>
          <a:xfrm>
            <a:off x="6489952" y="5240016"/>
            <a:ext cx="3894584" cy="812304"/>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Utility Programs</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71" name="Google Shape;171;p10"/>
          <p:cNvSpPr/>
          <p:nvPr/>
        </p:nvSpPr>
        <p:spPr>
          <a:xfrm>
            <a:off x="1922149" y="5846117"/>
            <a:ext cx="4114781"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MY" sz="2400" b="0" i="0" u="none" strike="noStrike" cap="none">
                <a:solidFill>
                  <a:schemeClr val="dk1"/>
                </a:solidFill>
                <a:latin typeface="Libre Franklin Medium"/>
                <a:ea typeface="Libre Franklin Medium"/>
                <a:cs typeface="Libre Franklin Medium"/>
                <a:sym typeface="Libre Franklin Medium"/>
              </a:rPr>
              <a:t>Examples of System Software</a:t>
            </a:r>
            <a:endParaRPr/>
          </a:p>
        </p:txBody>
      </p:sp>
      <p:sp>
        <p:nvSpPr>
          <p:cNvPr id="172" name="Google Shape;172;p10"/>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11</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1"/>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Types of Software Product</a:t>
            </a:r>
            <a:endParaRPr/>
          </a:p>
        </p:txBody>
      </p:sp>
      <p:sp>
        <p:nvSpPr>
          <p:cNvPr id="178" name="Google Shape;178;p11"/>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000"/>
              <a:buChar char="•"/>
            </a:pPr>
            <a:r>
              <a:rPr lang="en-MY" sz="2500">
                <a:latin typeface="Arial"/>
                <a:ea typeface="Arial"/>
                <a:cs typeface="Arial"/>
                <a:sym typeface="Arial"/>
              </a:rPr>
              <a:t>Software engineers are concerned with developing software products, i.e. software, which can be sold to a customer.</a:t>
            </a:r>
            <a:endParaRPr/>
          </a:p>
          <a:p>
            <a:pPr marL="274320" lvl="0" indent="-228600" algn="l" rtl="0">
              <a:lnSpc>
                <a:spcPct val="90000"/>
              </a:lnSpc>
              <a:spcBef>
                <a:spcPts val="1800"/>
              </a:spcBef>
              <a:spcAft>
                <a:spcPts val="0"/>
              </a:spcAft>
              <a:buSzPts val="2000"/>
              <a:buChar char="•"/>
            </a:pPr>
            <a:r>
              <a:rPr lang="en-MY" sz="2500">
                <a:latin typeface="Arial"/>
                <a:ea typeface="Arial"/>
                <a:cs typeface="Arial"/>
                <a:sym typeface="Arial"/>
              </a:rPr>
              <a:t> Two types of software product: </a:t>
            </a:r>
            <a:endParaRPr/>
          </a:p>
          <a:p>
            <a:pPr marL="594360" lvl="1" indent="-228600" algn="l" rtl="0">
              <a:lnSpc>
                <a:spcPct val="90000"/>
              </a:lnSpc>
              <a:spcBef>
                <a:spcPts val="1000"/>
              </a:spcBef>
              <a:spcAft>
                <a:spcPts val="0"/>
              </a:spcAft>
              <a:buSzPts val="2240"/>
              <a:buChar char="•"/>
            </a:pPr>
            <a:r>
              <a:rPr lang="en-MY">
                <a:solidFill>
                  <a:srgbClr val="C00000"/>
                </a:solidFill>
                <a:latin typeface="Arial"/>
                <a:ea typeface="Arial"/>
                <a:cs typeface="Arial"/>
                <a:sym typeface="Arial"/>
              </a:rPr>
              <a:t>Generic </a:t>
            </a:r>
            <a:r>
              <a:rPr lang="en-MY">
                <a:latin typeface="Arial"/>
                <a:ea typeface="Arial"/>
                <a:cs typeface="Arial"/>
                <a:sym typeface="Arial"/>
              </a:rPr>
              <a:t>products </a:t>
            </a:r>
            <a:endParaRPr/>
          </a:p>
          <a:p>
            <a:pPr marL="594360" lvl="1" indent="-228600" algn="l" rtl="0">
              <a:lnSpc>
                <a:spcPct val="90000"/>
              </a:lnSpc>
              <a:spcBef>
                <a:spcPts val="1000"/>
              </a:spcBef>
              <a:spcAft>
                <a:spcPts val="0"/>
              </a:spcAft>
              <a:buSzPts val="2240"/>
              <a:buChar char="•"/>
            </a:pPr>
            <a:r>
              <a:rPr lang="en-MY">
                <a:solidFill>
                  <a:srgbClr val="C00000"/>
                </a:solidFill>
                <a:latin typeface="Arial"/>
                <a:ea typeface="Arial"/>
                <a:cs typeface="Arial"/>
                <a:sym typeface="Arial"/>
              </a:rPr>
              <a:t>Bespoke </a:t>
            </a:r>
            <a:r>
              <a:rPr lang="en-MY">
                <a:latin typeface="Arial"/>
                <a:ea typeface="Arial"/>
                <a:cs typeface="Arial"/>
                <a:sym typeface="Arial"/>
              </a:rPr>
              <a:t>(or customized) products</a:t>
            </a:r>
            <a:endParaRPr/>
          </a:p>
        </p:txBody>
      </p:sp>
      <p:sp>
        <p:nvSpPr>
          <p:cNvPr id="179" name="Google Shape;179;p11"/>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12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45347FB-0C3A-98C3-0726-393F466DC8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MY" smtClean="0"/>
              <a:t>13</a:t>
            </a:fld>
            <a:endParaRPr lang="en-MY"/>
          </a:p>
        </p:txBody>
      </p:sp>
      <p:pic>
        <p:nvPicPr>
          <p:cNvPr id="5" name="Picture 4">
            <a:extLst>
              <a:ext uri="{FF2B5EF4-FFF2-40B4-BE49-F238E27FC236}">
                <a16:creationId xmlns:a16="http://schemas.microsoft.com/office/drawing/2014/main" id="{86443DBD-0D94-5B82-3DDB-8699667D0009}"/>
              </a:ext>
            </a:extLst>
          </p:cNvPr>
          <p:cNvPicPr>
            <a:picLocks noChangeAspect="1"/>
          </p:cNvPicPr>
          <p:nvPr/>
        </p:nvPicPr>
        <p:blipFill rotWithShape="1">
          <a:blip r:embed="rId2"/>
          <a:srcRect l="26837" t="13324" r="25367" b="34704"/>
          <a:stretch/>
        </p:blipFill>
        <p:spPr>
          <a:xfrm>
            <a:off x="754144" y="565609"/>
            <a:ext cx="10039546" cy="5184742"/>
          </a:xfrm>
          <a:prstGeom prst="rect">
            <a:avLst/>
          </a:prstGeom>
        </p:spPr>
      </p:pic>
    </p:spTree>
    <p:extLst>
      <p:ext uri="{BB962C8B-B14F-4D97-AF65-F5344CB8AC3E}">
        <p14:creationId xmlns:p14="http://schemas.microsoft.com/office/powerpoint/2010/main" val="3674294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27"/>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Attributes of Good Software</a:t>
            </a:r>
            <a:endParaRPr/>
          </a:p>
        </p:txBody>
      </p:sp>
      <p:sp>
        <p:nvSpPr>
          <p:cNvPr id="311" name="Google Shape;311;p27"/>
          <p:cNvSpPr/>
          <p:nvPr/>
        </p:nvSpPr>
        <p:spPr>
          <a:xfrm>
            <a:off x="4438228" y="2996952"/>
            <a:ext cx="1728192" cy="1584176"/>
          </a:xfrm>
          <a:prstGeom prst="ellipse">
            <a:avLst/>
          </a:prstGeom>
          <a:solidFill>
            <a:schemeClr val="accent1"/>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1800">
                <a:solidFill>
                  <a:schemeClr val="lt1"/>
                </a:solidFill>
                <a:latin typeface="Libre Franklin Medium"/>
                <a:ea typeface="Libre Franklin Medium"/>
                <a:cs typeface="Libre Franklin Medium"/>
                <a:sym typeface="Libre Franklin Medium"/>
              </a:rPr>
              <a:t>Attributes of Good SW</a:t>
            </a:r>
            <a:endParaRPr sz="1800">
              <a:solidFill>
                <a:schemeClr val="lt1"/>
              </a:solidFill>
              <a:latin typeface="Libre Franklin Medium"/>
              <a:ea typeface="Libre Franklin Medium"/>
              <a:cs typeface="Libre Franklin Medium"/>
              <a:sym typeface="Libre Franklin Medium"/>
            </a:endParaRPr>
          </a:p>
        </p:txBody>
      </p:sp>
      <p:sp>
        <p:nvSpPr>
          <p:cNvPr id="312" name="Google Shape;312;p27"/>
          <p:cNvSpPr/>
          <p:nvPr/>
        </p:nvSpPr>
        <p:spPr>
          <a:xfrm>
            <a:off x="2422004" y="1916832"/>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0" tIns="45700" rIns="0"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Availability</a:t>
            </a:r>
            <a:endParaRPr sz="2400">
              <a:solidFill>
                <a:schemeClr val="dk1"/>
              </a:solidFill>
              <a:latin typeface="Libre Franklin Medium"/>
              <a:ea typeface="Libre Franklin Medium"/>
              <a:cs typeface="Libre Franklin Medium"/>
              <a:sym typeface="Libre Franklin Medium"/>
            </a:endParaRPr>
          </a:p>
        </p:txBody>
      </p:sp>
      <p:sp>
        <p:nvSpPr>
          <p:cNvPr id="313" name="Google Shape;313;p27"/>
          <p:cNvSpPr/>
          <p:nvPr/>
        </p:nvSpPr>
        <p:spPr>
          <a:xfrm>
            <a:off x="1793926" y="3313584"/>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Functional</a:t>
            </a:r>
            <a:endParaRPr sz="2400">
              <a:solidFill>
                <a:schemeClr val="dk1"/>
              </a:solidFill>
              <a:latin typeface="Libre Franklin Medium"/>
              <a:ea typeface="Libre Franklin Medium"/>
              <a:cs typeface="Libre Franklin Medium"/>
              <a:sym typeface="Libre Franklin Medium"/>
            </a:endParaRPr>
          </a:p>
        </p:txBody>
      </p:sp>
      <p:sp>
        <p:nvSpPr>
          <p:cNvPr id="314" name="Google Shape;314;p27"/>
          <p:cNvSpPr/>
          <p:nvPr/>
        </p:nvSpPr>
        <p:spPr>
          <a:xfrm>
            <a:off x="3126074" y="4393704"/>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Efficient</a:t>
            </a:r>
            <a:endParaRPr sz="2400">
              <a:solidFill>
                <a:schemeClr val="dk1"/>
              </a:solidFill>
              <a:latin typeface="Libre Franklin Medium"/>
              <a:ea typeface="Libre Franklin Medium"/>
              <a:cs typeface="Libre Franklin Medium"/>
              <a:sym typeface="Libre Franklin Medium"/>
            </a:endParaRPr>
          </a:p>
        </p:txBody>
      </p:sp>
      <p:sp>
        <p:nvSpPr>
          <p:cNvPr id="315" name="Google Shape;315;p27"/>
          <p:cNvSpPr/>
          <p:nvPr/>
        </p:nvSpPr>
        <p:spPr>
          <a:xfrm>
            <a:off x="5790370" y="3698059"/>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Economical</a:t>
            </a:r>
            <a:endParaRPr sz="2400">
              <a:solidFill>
                <a:schemeClr val="dk1"/>
              </a:solidFill>
              <a:latin typeface="Libre Franklin Medium"/>
              <a:ea typeface="Libre Franklin Medium"/>
              <a:cs typeface="Libre Franklin Medium"/>
              <a:sym typeface="Libre Franklin Medium"/>
            </a:endParaRPr>
          </a:p>
        </p:txBody>
      </p:sp>
      <p:sp>
        <p:nvSpPr>
          <p:cNvPr id="316" name="Google Shape;316;p27"/>
          <p:cNvSpPr/>
          <p:nvPr/>
        </p:nvSpPr>
        <p:spPr>
          <a:xfrm>
            <a:off x="5553150" y="2057440"/>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Reliable</a:t>
            </a:r>
            <a:endParaRPr sz="2400">
              <a:solidFill>
                <a:schemeClr val="dk1"/>
              </a:solidFill>
              <a:latin typeface="Libre Franklin Medium"/>
              <a:ea typeface="Libre Franklin Medium"/>
              <a:cs typeface="Libre Franklin Medium"/>
              <a:sym typeface="Libre Franklin Medium"/>
            </a:endParaRPr>
          </a:p>
        </p:txBody>
      </p:sp>
      <p:sp>
        <p:nvSpPr>
          <p:cNvPr id="317" name="Google Shape;317;p27"/>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14</a:t>
            </a:fld>
            <a:endParaRPr/>
          </a:p>
        </p:txBody>
      </p:sp>
    </p:spTree>
    <p:extLst>
      <p:ext uri="{BB962C8B-B14F-4D97-AF65-F5344CB8AC3E}">
        <p14:creationId xmlns:p14="http://schemas.microsoft.com/office/powerpoint/2010/main" val="4160026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8"/>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Attributes of Good Software</a:t>
            </a:r>
            <a:endParaRPr/>
          </a:p>
        </p:txBody>
      </p:sp>
      <p:sp>
        <p:nvSpPr>
          <p:cNvPr id="323" name="Google Shape;323;p28"/>
          <p:cNvSpPr/>
          <p:nvPr/>
        </p:nvSpPr>
        <p:spPr>
          <a:xfrm>
            <a:off x="4438228" y="2996952"/>
            <a:ext cx="1728192" cy="1584176"/>
          </a:xfrm>
          <a:prstGeom prst="ellipse">
            <a:avLst/>
          </a:prstGeom>
          <a:solidFill>
            <a:schemeClr val="accent1"/>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1800">
                <a:solidFill>
                  <a:schemeClr val="lt1"/>
                </a:solidFill>
                <a:latin typeface="Libre Franklin Medium"/>
                <a:ea typeface="Libre Franklin Medium"/>
                <a:cs typeface="Libre Franklin Medium"/>
                <a:sym typeface="Libre Franklin Medium"/>
              </a:rPr>
              <a:t>Attributes of Good SW</a:t>
            </a:r>
            <a:endParaRPr sz="1800">
              <a:solidFill>
                <a:schemeClr val="lt1"/>
              </a:solidFill>
              <a:latin typeface="Libre Franklin Medium"/>
              <a:ea typeface="Libre Franklin Medium"/>
              <a:cs typeface="Libre Franklin Medium"/>
              <a:sym typeface="Libre Franklin Medium"/>
            </a:endParaRPr>
          </a:p>
        </p:txBody>
      </p:sp>
      <p:sp>
        <p:nvSpPr>
          <p:cNvPr id="324" name="Google Shape;324;p28"/>
          <p:cNvSpPr/>
          <p:nvPr/>
        </p:nvSpPr>
        <p:spPr>
          <a:xfrm>
            <a:off x="2422004" y="1916832"/>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0" tIns="45700" rIns="0"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Secure</a:t>
            </a:r>
            <a:endParaRPr sz="2400">
              <a:solidFill>
                <a:schemeClr val="dk1"/>
              </a:solidFill>
              <a:latin typeface="Libre Franklin Medium"/>
              <a:ea typeface="Libre Franklin Medium"/>
              <a:cs typeface="Libre Franklin Medium"/>
              <a:sym typeface="Libre Franklin Medium"/>
            </a:endParaRPr>
          </a:p>
        </p:txBody>
      </p:sp>
      <p:sp>
        <p:nvSpPr>
          <p:cNvPr id="325" name="Google Shape;325;p28"/>
          <p:cNvSpPr/>
          <p:nvPr/>
        </p:nvSpPr>
        <p:spPr>
          <a:xfrm>
            <a:off x="1793926" y="3313584"/>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Flexible</a:t>
            </a:r>
            <a:endParaRPr sz="2400">
              <a:solidFill>
                <a:schemeClr val="dk1"/>
              </a:solidFill>
              <a:latin typeface="Libre Franklin Medium"/>
              <a:ea typeface="Libre Franklin Medium"/>
              <a:cs typeface="Libre Franklin Medium"/>
              <a:sym typeface="Libre Franklin Medium"/>
            </a:endParaRPr>
          </a:p>
        </p:txBody>
      </p:sp>
      <p:sp>
        <p:nvSpPr>
          <p:cNvPr id="326" name="Google Shape;326;p28"/>
          <p:cNvSpPr/>
          <p:nvPr/>
        </p:nvSpPr>
        <p:spPr>
          <a:xfrm>
            <a:off x="3126074" y="4393704"/>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General</a:t>
            </a:r>
            <a:endParaRPr sz="2400">
              <a:solidFill>
                <a:schemeClr val="dk1"/>
              </a:solidFill>
              <a:latin typeface="Libre Franklin Medium"/>
              <a:ea typeface="Libre Franklin Medium"/>
              <a:cs typeface="Libre Franklin Medium"/>
              <a:sym typeface="Libre Franklin Medium"/>
            </a:endParaRPr>
          </a:p>
        </p:txBody>
      </p:sp>
      <p:sp>
        <p:nvSpPr>
          <p:cNvPr id="327" name="Google Shape;327;p28"/>
          <p:cNvSpPr/>
          <p:nvPr/>
        </p:nvSpPr>
        <p:spPr>
          <a:xfrm>
            <a:off x="5790370" y="3698059"/>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Buildable</a:t>
            </a:r>
            <a:endParaRPr sz="2400">
              <a:solidFill>
                <a:schemeClr val="dk1"/>
              </a:solidFill>
              <a:latin typeface="Libre Franklin Medium"/>
              <a:ea typeface="Libre Franklin Medium"/>
              <a:cs typeface="Libre Franklin Medium"/>
              <a:sym typeface="Libre Franklin Medium"/>
            </a:endParaRPr>
          </a:p>
        </p:txBody>
      </p:sp>
      <p:sp>
        <p:nvSpPr>
          <p:cNvPr id="328" name="Google Shape;328;p28"/>
          <p:cNvSpPr/>
          <p:nvPr/>
        </p:nvSpPr>
        <p:spPr>
          <a:xfrm>
            <a:off x="5553150" y="2057440"/>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Manageable</a:t>
            </a:r>
            <a:endParaRPr sz="2400">
              <a:solidFill>
                <a:schemeClr val="dk1"/>
              </a:solidFill>
              <a:latin typeface="Libre Franklin Medium"/>
              <a:ea typeface="Libre Franklin Medium"/>
              <a:cs typeface="Libre Franklin Medium"/>
              <a:sym typeface="Libre Franklin Medium"/>
            </a:endParaRPr>
          </a:p>
        </p:txBody>
      </p:sp>
      <p:sp>
        <p:nvSpPr>
          <p:cNvPr id="329" name="Google Shape;329;p28"/>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15</a:t>
            </a:fld>
            <a:endParaRPr/>
          </a:p>
        </p:txBody>
      </p:sp>
    </p:spTree>
    <p:extLst>
      <p:ext uri="{BB962C8B-B14F-4D97-AF65-F5344CB8AC3E}">
        <p14:creationId xmlns:p14="http://schemas.microsoft.com/office/powerpoint/2010/main" val="2081070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9"/>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dirty="0"/>
              <a:t>Attributes of Good Software</a:t>
            </a:r>
            <a:endParaRPr dirty="0"/>
          </a:p>
        </p:txBody>
      </p:sp>
      <p:sp>
        <p:nvSpPr>
          <p:cNvPr id="335" name="Google Shape;335;p29"/>
          <p:cNvSpPr/>
          <p:nvPr/>
        </p:nvSpPr>
        <p:spPr>
          <a:xfrm>
            <a:off x="4438228" y="2996952"/>
            <a:ext cx="1728192" cy="1584176"/>
          </a:xfrm>
          <a:prstGeom prst="ellipse">
            <a:avLst/>
          </a:prstGeom>
          <a:solidFill>
            <a:schemeClr val="accent1"/>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1800">
                <a:solidFill>
                  <a:schemeClr val="lt1"/>
                </a:solidFill>
                <a:latin typeface="Libre Franklin Medium"/>
                <a:ea typeface="Libre Franklin Medium"/>
                <a:cs typeface="Libre Franklin Medium"/>
                <a:sym typeface="Libre Franklin Medium"/>
              </a:rPr>
              <a:t>Attributes of Good SW</a:t>
            </a:r>
            <a:endParaRPr sz="1800">
              <a:solidFill>
                <a:schemeClr val="lt1"/>
              </a:solidFill>
              <a:latin typeface="Libre Franklin Medium"/>
              <a:ea typeface="Libre Franklin Medium"/>
              <a:cs typeface="Libre Franklin Medium"/>
              <a:sym typeface="Libre Franklin Medium"/>
            </a:endParaRPr>
          </a:p>
        </p:txBody>
      </p:sp>
      <p:sp>
        <p:nvSpPr>
          <p:cNvPr id="336" name="Google Shape;336;p29"/>
          <p:cNvSpPr/>
          <p:nvPr/>
        </p:nvSpPr>
        <p:spPr>
          <a:xfrm>
            <a:off x="2422004" y="1916832"/>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0" tIns="45700" rIns="0"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Maintainable</a:t>
            </a:r>
            <a:endParaRPr sz="2400">
              <a:solidFill>
                <a:schemeClr val="dk1"/>
              </a:solidFill>
              <a:latin typeface="Libre Franklin Medium"/>
              <a:ea typeface="Libre Franklin Medium"/>
              <a:cs typeface="Libre Franklin Medium"/>
              <a:sym typeface="Libre Franklin Medium"/>
            </a:endParaRPr>
          </a:p>
        </p:txBody>
      </p:sp>
      <p:sp>
        <p:nvSpPr>
          <p:cNvPr id="337" name="Google Shape;337;p29"/>
          <p:cNvSpPr/>
          <p:nvPr/>
        </p:nvSpPr>
        <p:spPr>
          <a:xfrm>
            <a:off x="2322427" y="3879345"/>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Useable</a:t>
            </a:r>
            <a:endParaRPr sz="2400">
              <a:solidFill>
                <a:schemeClr val="dk1"/>
              </a:solidFill>
              <a:latin typeface="Libre Franklin Medium"/>
              <a:ea typeface="Libre Franklin Medium"/>
              <a:cs typeface="Libre Franklin Medium"/>
              <a:sym typeface="Libre Franklin Medium"/>
            </a:endParaRPr>
          </a:p>
        </p:txBody>
      </p:sp>
      <p:sp>
        <p:nvSpPr>
          <p:cNvPr id="338" name="Google Shape;338;p29"/>
          <p:cNvSpPr/>
          <p:nvPr/>
        </p:nvSpPr>
        <p:spPr>
          <a:xfrm>
            <a:off x="5535218" y="3879345"/>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Reusable</a:t>
            </a:r>
            <a:endParaRPr sz="2400">
              <a:solidFill>
                <a:schemeClr val="dk1"/>
              </a:solidFill>
              <a:latin typeface="Libre Franklin Medium"/>
              <a:ea typeface="Libre Franklin Medium"/>
              <a:cs typeface="Libre Franklin Medium"/>
              <a:sym typeface="Libre Franklin Medium"/>
            </a:endParaRPr>
          </a:p>
        </p:txBody>
      </p:sp>
      <p:sp>
        <p:nvSpPr>
          <p:cNvPr id="339" name="Google Shape;339;p29"/>
          <p:cNvSpPr/>
          <p:nvPr/>
        </p:nvSpPr>
        <p:spPr>
          <a:xfrm>
            <a:off x="5518348" y="1963918"/>
            <a:ext cx="2664296" cy="1584176"/>
          </a:xfrm>
          <a:prstGeom prst="ellipse">
            <a:avLst/>
          </a:prstGeom>
          <a:solidFill>
            <a:schemeClr val="accent5"/>
          </a:solidFill>
          <a:ln w="12700" cap="flat" cmpd="sng">
            <a:solidFill>
              <a:srgbClr val="007EAE"/>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Safety</a:t>
            </a:r>
            <a:endParaRPr sz="2400">
              <a:solidFill>
                <a:schemeClr val="dk1"/>
              </a:solidFill>
              <a:latin typeface="Libre Franklin Medium"/>
              <a:ea typeface="Libre Franklin Medium"/>
              <a:cs typeface="Libre Franklin Medium"/>
              <a:sym typeface="Libre Franklin Medium"/>
            </a:endParaRPr>
          </a:p>
        </p:txBody>
      </p:sp>
      <p:sp>
        <p:nvSpPr>
          <p:cNvPr id="340" name="Google Shape;340;p29"/>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16</a:t>
            </a:fld>
            <a:endParaRPr/>
          </a:p>
        </p:txBody>
      </p:sp>
    </p:spTree>
    <p:extLst>
      <p:ext uri="{BB962C8B-B14F-4D97-AF65-F5344CB8AC3E}">
        <p14:creationId xmlns:p14="http://schemas.microsoft.com/office/powerpoint/2010/main" val="4073542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344"/>
        <p:cNvGrpSpPr/>
        <p:nvPr/>
      </p:nvGrpSpPr>
      <p:grpSpPr>
        <a:xfrm>
          <a:off x="0" y="0"/>
          <a:ext cx="0" cy="0"/>
          <a:chOff x="0" y="0"/>
          <a:chExt cx="0" cy="0"/>
        </a:xfrm>
      </p:grpSpPr>
      <p:sp>
        <p:nvSpPr>
          <p:cNvPr id="345" name="Google Shape;345;p30"/>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Attributes of Good Software</a:t>
            </a:r>
            <a:endParaRPr/>
          </a:p>
        </p:txBody>
      </p:sp>
      <p:sp>
        <p:nvSpPr>
          <p:cNvPr id="346" name="Google Shape;346;p30"/>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fontScale="85000" lnSpcReduction="20000"/>
          </a:bodyPr>
          <a:lstStyle/>
          <a:p>
            <a:pPr marL="274320" lvl="0" indent="-228600" algn="l" rtl="0">
              <a:lnSpc>
                <a:spcPct val="90000"/>
              </a:lnSpc>
              <a:spcBef>
                <a:spcPts val="0"/>
              </a:spcBef>
              <a:spcAft>
                <a:spcPts val="0"/>
              </a:spcAft>
              <a:buSzPct val="80000"/>
              <a:buChar char="•"/>
            </a:pPr>
            <a:r>
              <a:rPr lang="en-MY"/>
              <a:t>Availability - the probability that a system will work as </a:t>
            </a:r>
            <a:r>
              <a:rPr lang="en-MY">
                <a:solidFill>
                  <a:srgbClr val="C00000"/>
                </a:solidFill>
              </a:rPr>
              <a:t>required</a:t>
            </a:r>
            <a:r>
              <a:rPr lang="en-MY"/>
              <a:t> when required during the period of a mission</a:t>
            </a:r>
            <a:endParaRPr/>
          </a:p>
          <a:p>
            <a:pPr marL="274320" lvl="0" indent="-228600" algn="l" rtl="0">
              <a:lnSpc>
                <a:spcPct val="90000"/>
              </a:lnSpc>
              <a:spcBef>
                <a:spcPts val="1800"/>
              </a:spcBef>
              <a:spcAft>
                <a:spcPts val="0"/>
              </a:spcAft>
              <a:buSzPct val="80000"/>
              <a:buChar char="•"/>
            </a:pPr>
            <a:r>
              <a:rPr lang="en-MY"/>
              <a:t>Functional - system will perform the </a:t>
            </a:r>
            <a:r>
              <a:rPr lang="en-MY">
                <a:solidFill>
                  <a:srgbClr val="C00000"/>
                </a:solidFill>
              </a:rPr>
              <a:t>functions</a:t>
            </a:r>
            <a:r>
              <a:rPr lang="en-MY"/>
              <a:t> that it is required to</a:t>
            </a:r>
            <a:endParaRPr/>
          </a:p>
          <a:p>
            <a:pPr marL="274320" lvl="0" indent="-228600" algn="l" rtl="0">
              <a:lnSpc>
                <a:spcPct val="90000"/>
              </a:lnSpc>
              <a:spcBef>
                <a:spcPts val="1800"/>
              </a:spcBef>
              <a:spcAft>
                <a:spcPts val="0"/>
              </a:spcAft>
              <a:buSzPct val="80000"/>
              <a:buChar char="•"/>
            </a:pPr>
            <a:r>
              <a:rPr lang="en-MY"/>
              <a:t>Efficient - the system performs those functions efficiently in </a:t>
            </a:r>
            <a:r>
              <a:rPr lang="en-MY">
                <a:solidFill>
                  <a:srgbClr val="C00000"/>
                </a:solidFill>
              </a:rPr>
              <a:t>terms of time and resources</a:t>
            </a:r>
            <a:endParaRPr/>
          </a:p>
          <a:p>
            <a:pPr marL="274320" lvl="0" indent="-228600" algn="l" rtl="0">
              <a:lnSpc>
                <a:spcPct val="90000"/>
              </a:lnSpc>
              <a:spcBef>
                <a:spcPts val="1800"/>
              </a:spcBef>
              <a:spcAft>
                <a:spcPts val="0"/>
              </a:spcAft>
              <a:buSzPct val="80000"/>
              <a:buChar char="•"/>
            </a:pPr>
            <a:r>
              <a:rPr lang="en-MY"/>
              <a:t>Economical - </a:t>
            </a:r>
            <a:r>
              <a:rPr lang="en-MY">
                <a:solidFill>
                  <a:srgbClr val="C00000"/>
                </a:solidFill>
              </a:rPr>
              <a:t>running costs </a:t>
            </a:r>
            <a:r>
              <a:rPr lang="en-MY"/>
              <a:t>of system will not be unnecessarily high</a:t>
            </a:r>
            <a:endParaRPr/>
          </a:p>
          <a:p>
            <a:pPr marL="274320" lvl="0" indent="-228600" algn="l" rtl="0">
              <a:lnSpc>
                <a:spcPct val="90000"/>
              </a:lnSpc>
              <a:spcBef>
                <a:spcPts val="1800"/>
              </a:spcBef>
              <a:spcAft>
                <a:spcPts val="0"/>
              </a:spcAft>
              <a:buSzPct val="80000"/>
              <a:buChar char="•"/>
            </a:pPr>
            <a:r>
              <a:rPr lang="en-MY"/>
              <a:t>Reliable - not prone to hardware or software </a:t>
            </a:r>
            <a:r>
              <a:rPr lang="en-MY">
                <a:solidFill>
                  <a:srgbClr val="C00000"/>
                </a:solidFill>
              </a:rPr>
              <a:t>failure</a:t>
            </a:r>
            <a:r>
              <a:rPr lang="en-MY"/>
              <a:t>, will deliver the functionality when the users want it</a:t>
            </a:r>
            <a:endParaRPr/>
          </a:p>
        </p:txBody>
      </p:sp>
      <p:sp>
        <p:nvSpPr>
          <p:cNvPr id="347" name="Google Shape;347;p30"/>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17</a:t>
            </a:fld>
            <a:endParaRPr/>
          </a:p>
        </p:txBody>
      </p:sp>
    </p:spTree>
    <p:extLst>
      <p:ext uri="{BB962C8B-B14F-4D97-AF65-F5344CB8AC3E}">
        <p14:creationId xmlns:p14="http://schemas.microsoft.com/office/powerpoint/2010/main" val="667473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351"/>
        <p:cNvGrpSpPr/>
        <p:nvPr/>
      </p:nvGrpSpPr>
      <p:grpSpPr>
        <a:xfrm>
          <a:off x="0" y="0"/>
          <a:ext cx="0" cy="0"/>
          <a:chOff x="0" y="0"/>
          <a:chExt cx="0" cy="0"/>
        </a:xfrm>
      </p:grpSpPr>
      <p:sp>
        <p:nvSpPr>
          <p:cNvPr id="352" name="Google Shape;352;p31"/>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Attributes of Good Software</a:t>
            </a:r>
            <a:endParaRPr/>
          </a:p>
        </p:txBody>
      </p:sp>
      <p:sp>
        <p:nvSpPr>
          <p:cNvPr id="353" name="Google Shape;353;p31"/>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fontScale="92500" lnSpcReduction="10000"/>
          </a:bodyPr>
          <a:lstStyle/>
          <a:p>
            <a:pPr marL="274320" lvl="0" indent="-228600" algn="l" rtl="0">
              <a:lnSpc>
                <a:spcPct val="90000"/>
              </a:lnSpc>
              <a:spcBef>
                <a:spcPts val="0"/>
              </a:spcBef>
              <a:spcAft>
                <a:spcPts val="0"/>
              </a:spcAft>
              <a:buSzPct val="80000"/>
              <a:buChar char="•"/>
            </a:pPr>
            <a:r>
              <a:rPr lang="en-MY"/>
              <a:t>Secure - </a:t>
            </a:r>
            <a:r>
              <a:rPr lang="en-MY">
                <a:solidFill>
                  <a:srgbClr val="C00000"/>
                </a:solidFill>
              </a:rPr>
              <a:t>protected</a:t>
            </a:r>
            <a:r>
              <a:rPr lang="en-MY"/>
              <a:t> against errors, attacks and loss of valuable data</a:t>
            </a:r>
            <a:endParaRPr/>
          </a:p>
          <a:p>
            <a:pPr marL="274320" lvl="0" indent="-228600" algn="l" rtl="0">
              <a:lnSpc>
                <a:spcPct val="90000"/>
              </a:lnSpc>
              <a:spcBef>
                <a:spcPts val="1800"/>
              </a:spcBef>
              <a:spcAft>
                <a:spcPts val="0"/>
              </a:spcAft>
              <a:buSzPct val="80000"/>
              <a:buChar char="•"/>
            </a:pPr>
            <a:r>
              <a:rPr lang="en-MY"/>
              <a:t>Flexible - capable of being </a:t>
            </a:r>
            <a:r>
              <a:rPr lang="en-MY">
                <a:solidFill>
                  <a:srgbClr val="C00000"/>
                </a:solidFill>
              </a:rPr>
              <a:t>adapted to new uses</a:t>
            </a:r>
            <a:r>
              <a:rPr lang="en-MY"/>
              <a:t>, to run in </a:t>
            </a:r>
            <a:r>
              <a:rPr lang="en-MY">
                <a:solidFill>
                  <a:srgbClr val="C00000"/>
                </a:solidFill>
              </a:rPr>
              <a:t>different</a:t>
            </a:r>
            <a:r>
              <a:rPr lang="en-MY"/>
              <a:t> </a:t>
            </a:r>
            <a:r>
              <a:rPr lang="en-MY">
                <a:solidFill>
                  <a:srgbClr val="C00000"/>
                </a:solidFill>
              </a:rPr>
              <a:t>countries</a:t>
            </a:r>
            <a:r>
              <a:rPr lang="en-MY"/>
              <a:t> or to be moved to a different </a:t>
            </a:r>
            <a:r>
              <a:rPr lang="en-MY">
                <a:solidFill>
                  <a:srgbClr val="C00000"/>
                </a:solidFill>
              </a:rPr>
              <a:t>platform</a:t>
            </a:r>
            <a:endParaRPr/>
          </a:p>
          <a:p>
            <a:pPr marL="274320" lvl="0" indent="-228600" algn="l" rtl="0">
              <a:lnSpc>
                <a:spcPct val="90000"/>
              </a:lnSpc>
              <a:spcBef>
                <a:spcPts val="1800"/>
              </a:spcBef>
              <a:spcAft>
                <a:spcPts val="0"/>
              </a:spcAft>
              <a:buSzPct val="80000"/>
              <a:buChar char="•"/>
            </a:pPr>
            <a:r>
              <a:rPr lang="en-MY"/>
              <a:t>General - general-purpose and portable (mainly applies to </a:t>
            </a:r>
            <a:r>
              <a:rPr lang="en-MY">
                <a:solidFill>
                  <a:srgbClr val="C00000"/>
                </a:solidFill>
              </a:rPr>
              <a:t>utility programs</a:t>
            </a:r>
            <a:r>
              <a:rPr lang="en-MY"/>
              <a:t>)</a:t>
            </a:r>
            <a:endParaRPr/>
          </a:p>
          <a:p>
            <a:pPr marL="274320" lvl="0" indent="-228600" algn="l" rtl="0">
              <a:lnSpc>
                <a:spcPct val="90000"/>
              </a:lnSpc>
              <a:spcBef>
                <a:spcPts val="1800"/>
              </a:spcBef>
              <a:spcAft>
                <a:spcPts val="0"/>
              </a:spcAft>
              <a:buSzPct val="80000"/>
              <a:buChar char="•"/>
            </a:pPr>
            <a:r>
              <a:rPr lang="en-MY"/>
              <a:t>Buildable - </a:t>
            </a:r>
            <a:r>
              <a:rPr lang="en-MY">
                <a:solidFill>
                  <a:srgbClr val="C00000"/>
                </a:solidFill>
              </a:rPr>
              <a:t>Design is not too complex </a:t>
            </a:r>
            <a:r>
              <a:rPr lang="en-MY"/>
              <a:t>for the developers to be able to implement it</a:t>
            </a:r>
            <a:endParaRPr/>
          </a:p>
        </p:txBody>
      </p:sp>
      <p:sp>
        <p:nvSpPr>
          <p:cNvPr id="354" name="Google Shape;354;p31"/>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18</a:t>
            </a:fld>
            <a:endParaRPr/>
          </a:p>
        </p:txBody>
      </p:sp>
    </p:spTree>
    <p:extLst>
      <p:ext uri="{BB962C8B-B14F-4D97-AF65-F5344CB8AC3E}">
        <p14:creationId xmlns:p14="http://schemas.microsoft.com/office/powerpoint/2010/main" val="4135357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358"/>
        <p:cNvGrpSpPr/>
        <p:nvPr/>
      </p:nvGrpSpPr>
      <p:grpSpPr>
        <a:xfrm>
          <a:off x="0" y="0"/>
          <a:ext cx="0" cy="0"/>
          <a:chOff x="0" y="0"/>
          <a:chExt cx="0" cy="0"/>
        </a:xfrm>
      </p:grpSpPr>
      <p:sp>
        <p:nvSpPr>
          <p:cNvPr id="359" name="Google Shape;359;p32"/>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Attributes of Good Software</a:t>
            </a:r>
            <a:endParaRPr/>
          </a:p>
        </p:txBody>
      </p:sp>
      <p:sp>
        <p:nvSpPr>
          <p:cNvPr id="360" name="Google Shape;360;p32"/>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fontScale="85000" lnSpcReduction="20000"/>
          </a:bodyPr>
          <a:lstStyle/>
          <a:p>
            <a:pPr marL="274320" lvl="0" indent="-228600" algn="l" rtl="0">
              <a:lnSpc>
                <a:spcPct val="90000"/>
              </a:lnSpc>
              <a:spcBef>
                <a:spcPts val="0"/>
              </a:spcBef>
              <a:spcAft>
                <a:spcPts val="0"/>
              </a:spcAft>
              <a:buSzPct val="80000"/>
              <a:buChar char="•"/>
            </a:pPr>
            <a:r>
              <a:rPr lang="en-MY"/>
              <a:t>Manageable - easy to </a:t>
            </a:r>
            <a:r>
              <a:rPr lang="en-MY">
                <a:solidFill>
                  <a:srgbClr val="C00000"/>
                </a:solidFill>
              </a:rPr>
              <a:t>estimate work </a:t>
            </a:r>
            <a:r>
              <a:rPr lang="en-MY"/>
              <a:t>involved and to check of progress</a:t>
            </a:r>
            <a:endParaRPr/>
          </a:p>
          <a:p>
            <a:pPr marL="274320" lvl="0" indent="-228600" algn="l" rtl="0">
              <a:lnSpc>
                <a:spcPct val="90000"/>
              </a:lnSpc>
              <a:spcBef>
                <a:spcPts val="1800"/>
              </a:spcBef>
              <a:spcAft>
                <a:spcPts val="0"/>
              </a:spcAft>
              <a:buSzPct val="80000"/>
              <a:buChar char="•"/>
            </a:pPr>
            <a:r>
              <a:rPr lang="en-MY"/>
              <a:t>Maintainable - design makes it possible for the maintenance programmer to </a:t>
            </a:r>
            <a:r>
              <a:rPr lang="en-MY">
                <a:solidFill>
                  <a:srgbClr val="C00000"/>
                </a:solidFill>
              </a:rPr>
              <a:t>understand</a:t>
            </a:r>
            <a:r>
              <a:rPr lang="en-MY"/>
              <a:t> the designer’s intention</a:t>
            </a:r>
            <a:endParaRPr/>
          </a:p>
          <a:p>
            <a:pPr marL="274320" lvl="0" indent="-228600" algn="l" rtl="0">
              <a:lnSpc>
                <a:spcPct val="90000"/>
              </a:lnSpc>
              <a:spcBef>
                <a:spcPts val="1800"/>
              </a:spcBef>
              <a:spcAft>
                <a:spcPts val="0"/>
              </a:spcAft>
              <a:buSzPct val="80000"/>
              <a:buChar char="•"/>
            </a:pPr>
            <a:r>
              <a:rPr lang="en-MY"/>
              <a:t>Usable - provides users with a </a:t>
            </a:r>
            <a:r>
              <a:rPr lang="en-MY">
                <a:solidFill>
                  <a:srgbClr val="C00000"/>
                </a:solidFill>
              </a:rPr>
              <a:t>satisfying experience </a:t>
            </a:r>
            <a:r>
              <a:rPr lang="en-MY"/>
              <a:t>(not a source of dissatisfaction)</a:t>
            </a:r>
            <a:endParaRPr/>
          </a:p>
          <a:p>
            <a:pPr marL="274320" lvl="0" indent="-228600" algn="l" rtl="0">
              <a:lnSpc>
                <a:spcPct val="90000"/>
              </a:lnSpc>
              <a:spcBef>
                <a:spcPts val="1800"/>
              </a:spcBef>
              <a:spcAft>
                <a:spcPts val="0"/>
              </a:spcAft>
              <a:buSzPct val="80000"/>
              <a:buChar char="•"/>
            </a:pPr>
            <a:r>
              <a:rPr lang="en-MY"/>
              <a:t>Reusable - </a:t>
            </a:r>
            <a:r>
              <a:rPr lang="en-MY">
                <a:solidFill>
                  <a:srgbClr val="C00000"/>
                </a:solidFill>
              </a:rPr>
              <a:t>elements</a:t>
            </a:r>
            <a:r>
              <a:rPr lang="en-MY"/>
              <a:t> of the system can be reused in other systems</a:t>
            </a:r>
            <a:endParaRPr/>
          </a:p>
          <a:p>
            <a:pPr marL="274320" lvl="0" indent="-228600" algn="l" rtl="0">
              <a:lnSpc>
                <a:spcPct val="90000"/>
              </a:lnSpc>
              <a:spcBef>
                <a:spcPts val="1800"/>
              </a:spcBef>
              <a:spcAft>
                <a:spcPts val="0"/>
              </a:spcAft>
              <a:buSzPct val="80000"/>
              <a:buChar char="•"/>
            </a:pPr>
            <a:r>
              <a:rPr lang="en-MY"/>
              <a:t>Safety - the control of recognized </a:t>
            </a:r>
            <a:r>
              <a:rPr lang="en-MY">
                <a:solidFill>
                  <a:srgbClr val="C00000"/>
                </a:solidFill>
              </a:rPr>
              <a:t>hazards</a:t>
            </a:r>
            <a:r>
              <a:rPr lang="en-MY"/>
              <a:t> to achieve an acceptable level of risk</a:t>
            </a:r>
            <a:endParaRPr/>
          </a:p>
        </p:txBody>
      </p:sp>
      <p:sp>
        <p:nvSpPr>
          <p:cNvPr id="361" name="Google Shape;361;p32"/>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19</a:t>
            </a:fld>
            <a:endParaRPr/>
          </a:p>
        </p:txBody>
      </p:sp>
    </p:spTree>
    <p:extLst>
      <p:ext uri="{BB962C8B-B14F-4D97-AF65-F5344CB8AC3E}">
        <p14:creationId xmlns:p14="http://schemas.microsoft.com/office/powerpoint/2010/main" val="4186517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Lesson Objectives</a:t>
            </a:r>
            <a:endParaRPr/>
          </a:p>
        </p:txBody>
      </p:sp>
      <p:sp>
        <p:nvSpPr>
          <p:cNvPr id="93" name="Google Shape;93;p2"/>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Differentiate between </a:t>
            </a:r>
            <a:r>
              <a:rPr lang="en-MY">
                <a:solidFill>
                  <a:srgbClr val="FF0000"/>
                </a:solidFill>
                <a:latin typeface="Arial"/>
                <a:ea typeface="Arial"/>
                <a:cs typeface="Arial"/>
                <a:sym typeface="Arial"/>
              </a:rPr>
              <a:t>Generic and Bespoke</a:t>
            </a:r>
            <a:r>
              <a:rPr lang="en-MY">
                <a:latin typeface="Arial"/>
                <a:ea typeface="Arial"/>
                <a:cs typeface="Arial"/>
                <a:sym typeface="Arial"/>
              </a:rPr>
              <a:t> software product </a:t>
            </a:r>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Describe what is software engineering and its </a:t>
            </a:r>
            <a:r>
              <a:rPr lang="en-MY">
                <a:solidFill>
                  <a:srgbClr val="FF0000"/>
                </a:solidFill>
                <a:latin typeface="Arial"/>
                <a:ea typeface="Arial"/>
                <a:cs typeface="Arial"/>
                <a:sym typeface="Arial"/>
              </a:rPr>
              <a:t>importance </a:t>
            </a:r>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Discuss the </a:t>
            </a:r>
            <a:r>
              <a:rPr lang="en-MY">
                <a:solidFill>
                  <a:srgbClr val="FF0000"/>
                </a:solidFill>
                <a:latin typeface="Arial"/>
                <a:ea typeface="Arial"/>
                <a:cs typeface="Arial"/>
                <a:sym typeface="Arial"/>
              </a:rPr>
              <a:t>key challenges </a:t>
            </a:r>
            <a:r>
              <a:rPr lang="en-MY">
                <a:latin typeface="Arial"/>
                <a:ea typeface="Arial"/>
                <a:cs typeface="Arial"/>
                <a:sym typeface="Arial"/>
              </a:rPr>
              <a:t>of software engineering and the </a:t>
            </a:r>
            <a:r>
              <a:rPr lang="en-MY">
                <a:solidFill>
                  <a:srgbClr val="FF0000"/>
                </a:solidFill>
                <a:latin typeface="Arial"/>
                <a:ea typeface="Arial"/>
                <a:cs typeface="Arial"/>
                <a:sym typeface="Arial"/>
              </a:rPr>
              <a:t>professional responsibilities </a:t>
            </a:r>
            <a:r>
              <a:rPr lang="en-MY">
                <a:latin typeface="Arial"/>
                <a:ea typeface="Arial"/>
                <a:cs typeface="Arial"/>
                <a:sym typeface="Arial"/>
              </a:rPr>
              <a:t>for software engineers </a:t>
            </a:r>
            <a:endParaRPr/>
          </a:p>
        </p:txBody>
      </p:sp>
      <p:sp>
        <p:nvSpPr>
          <p:cNvPr id="94" name="Google Shape;94;p2"/>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5"/>
          <p:cNvSpPr/>
          <p:nvPr/>
        </p:nvSpPr>
        <p:spPr>
          <a:xfrm>
            <a:off x="1269876" y="4509120"/>
            <a:ext cx="8856984" cy="1296144"/>
          </a:xfrm>
          <a:prstGeom prst="wedgeRoundRectCallout">
            <a:avLst>
              <a:gd name="adj1" fmla="val -39976"/>
              <a:gd name="adj2" fmla="val -182065"/>
              <a:gd name="adj3" fmla="val 16667"/>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MY" sz="2400">
                <a:solidFill>
                  <a:schemeClr val="dk1"/>
                </a:solidFill>
                <a:latin typeface="Arial"/>
                <a:ea typeface="Arial"/>
                <a:cs typeface="Arial"/>
                <a:sym typeface="Arial"/>
              </a:rPr>
              <a:t>Software Engineers apply </a:t>
            </a:r>
            <a:r>
              <a:rPr lang="en-MY" sz="2400">
                <a:solidFill>
                  <a:srgbClr val="C00000"/>
                </a:solidFill>
                <a:latin typeface="Arial"/>
                <a:ea typeface="Arial"/>
                <a:cs typeface="Arial"/>
                <a:sym typeface="Arial"/>
              </a:rPr>
              <a:t>theories</a:t>
            </a:r>
            <a:r>
              <a:rPr lang="en-MY" sz="2400">
                <a:solidFill>
                  <a:schemeClr val="dk1"/>
                </a:solidFill>
                <a:latin typeface="Arial"/>
                <a:ea typeface="Arial"/>
                <a:cs typeface="Arial"/>
                <a:sym typeface="Arial"/>
              </a:rPr>
              <a:t>, </a:t>
            </a:r>
            <a:r>
              <a:rPr lang="en-MY" sz="2400">
                <a:solidFill>
                  <a:srgbClr val="C00000"/>
                </a:solidFill>
                <a:latin typeface="Arial"/>
                <a:ea typeface="Arial"/>
                <a:cs typeface="Arial"/>
                <a:sym typeface="Arial"/>
              </a:rPr>
              <a:t>tools</a:t>
            </a:r>
            <a:r>
              <a:rPr lang="en-MY" sz="2400">
                <a:solidFill>
                  <a:schemeClr val="dk1"/>
                </a:solidFill>
                <a:latin typeface="Arial"/>
                <a:ea typeface="Arial"/>
                <a:cs typeface="Arial"/>
                <a:sym typeface="Arial"/>
              </a:rPr>
              <a:t> &amp; </a:t>
            </a:r>
            <a:r>
              <a:rPr lang="en-MY" sz="2400">
                <a:solidFill>
                  <a:srgbClr val="C00000"/>
                </a:solidFill>
                <a:latin typeface="Arial"/>
                <a:ea typeface="Arial"/>
                <a:cs typeface="Arial"/>
                <a:sym typeface="Arial"/>
              </a:rPr>
              <a:t>methods</a:t>
            </a:r>
            <a:r>
              <a:rPr lang="en-MY" sz="2400">
                <a:solidFill>
                  <a:schemeClr val="dk1"/>
                </a:solidFill>
                <a:latin typeface="Arial"/>
                <a:ea typeface="Arial"/>
                <a:cs typeface="Arial"/>
                <a:sym typeface="Arial"/>
              </a:rPr>
              <a:t> that are appropriate to discover solutions &amp; work within company’s constraints</a:t>
            </a:r>
            <a:endParaRPr sz="2400">
              <a:solidFill>
                <a:schemeClr val="dk1"/>
              </a:solidFill>
              <a:latin typeface="Libre Franklin Medium"/>
              <a:ea typeface="Libre Franklin Medium"/>
              <a:cs typeface="Libre Franklin Medium"/>
              <a:sym typeface="Libre Franklin Medium"/>
            </a:endParaRPr>
          </a:p>
        </p:txBody>
      </p:sp>
      <p:sp>
        <p:nvSpPr>
          <p:cNvPr id="196" name="Google Shape;196;p15"/>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Software Engineering?</a:t>
            </a:r>
            <a:endParaRPr/>
          </a:p>
        </p:txBody>
      </p:sp>
      <p:sp>
        <p:nvSpPr>
          <p:cNvPr id="197" name="Google Shape;197;p15"/>
          <p:cNvSpPr txBox="1">
            <a:spLocks noGrp="1"/>
          </p:cNvSpPr>
          <p:nvPr>
            <p:ph type="body" idx="1"/>
          </p:nvPr>
        </p:nvSpPr>
        <p:spPr>
          <a:xfrm>
            <a:off x="1065212" y="1828800"/>
            <a:ext cx="9421688"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Software engineering is an </a:t>
            </a:r>
            <a:r>
              <a:rPr lang="en-MY" b="1">
                <a:solidFill>
                  <a:srgbClr val="FF3300"/>
                </a:solidFill>
                <a:latin typeface="Arial"/>
                <a:ea typeface="Arial"/>
                <a:cs typeface="Arial"/>
                <a:sym typeface="Arial"/>
              </a:rPr>
              <a:t>engineering discipline</a:t>
            </a:r>
            <a:r>
              <a:rPr lang="en-MY">
                <a:latin typeface="Arial"/>
                <a:ea typeface="Arial"/>
                <a:cs typeface="Arial"/>
                <a:sym typeface="Arial"/>
              </a:rPr>
              <a:t>, which is concerned with </a:t>
            </a:r>
            <a:r>
              <a:rPr lang="en-MY" b="1">
                <a:solidFill>
                  <a:srgbClr val="FF3300"/>
                </a:solidFill>
                <a:latin typeface="Arial"/>
                <a:ea typeface="Arial"/>
                <a:cs typeface="Arial"/>
                <a:sym typeface="Arial"/>
              </a:rPr>
              <a:t>all aspects of software production</a:t>
            </a:r>
            <a:r>
              <a:rPr lang="en-MY">
                <a:latin typeface="Arial"/>
                <a:ea typeface="Arial"/>
                <a:cs typeface="Arial"/>
                <a:sym typeface="Arial"/>
              </a:rPr>
              <a:t> from the early stages of system specification through to maintaining the system after it has gone into use. </a:t>
            </a:r>
            <a:endParaRPr/>
          </a:p>
        </p:txBody>
      </p:sp>
      <p:sp>
        <p:nvSpPr>
          <p:cNvPr id="198" name="Google Shape;198;p15"/>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20</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24"/>
        <p:cNvGrpSpPr/>
        <p:nvPr/>
      </p:nvGrpSpPr>
      <p:grpSpPr>
        <a:xfrm>
          <a:off x="0" y="0"/>
          <a:ext cx="0" cy="0"/>
          <a:chOff x="0" y="0"/>
          <a:chExt cx="0" cy="0"/>
        </a:xfrm>
      </p:grpSpPr>
      <p:sp>
        <p:nvSpPr>
          <p:cNvPr id="225" name="Google Shape;225;p17"/>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Software Engineering?</a:t>
            </a:r>
            <a:endParaRPr/>
          </a:p>
        </p:txBody>
      </p:sp>
      <p:sp>
        <p:nvSpPr>
          <p:cNvPr id="226" name="Google Shape;226;p17"/>
          <p:cNvSpPr txBox="1">
            <a:spLocks noGrp="1"/>
          </p:cNvSpPr>
          <p:nvPr>
            <p:ph type="body" idx="1"/>
          </p:nvPr>
        </p:nvSpPr>
        <p:spPr>
          <a:xfrm>
            <a:off x="1065212" y="1828800"/>
            <a:ext cx="9421688"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Engineering discipline: </a:t>
            </a:r>
            <a:endParaRPr/>
          </a:p>
          <a:p>
            <a:pPr marL="594360" lvl="1" indent="-228600" algn="l" rtl="0">
              <a:lnSpc>
                <a:spcPct val="90000"/>
              </a:lnSpc>
              <a:spcBef>
                <a:spcPts val="1000"/>
              </a:spcBef>
              <a:spcAft>
                <a:spcPts val="0"/>
              </a:spcAft>
              <a:buSzPts val="2240"/>
              <a:buChar char="•"/>
            </a:pPr>
            <a:r>
              <a:rPr lang="en-MY">
                <a:latin typeface="Arial"/>
                <a:ea typeface="Arial"/>
                <a:cs typeface="Arial"/>
                <a:sym typeface="Arial"/>
              </a:rPr>
              <a:t>Software Engineers apply theories, tools &amp; methods that are appropriate to discover solutions &amp; work within company’s constraints.     </a:t>
            </a:r>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All aspects of software production:</a:t>
            </a:r>
            <a:endParaRPr/>
          </a:p>
          <a:p>
            <a:pPr marL="594360" lvl="1" indent="-228600" algn="l" rtl="0">
              <a:lnSpc>
                <a:spcPct val="90000"/>
              </a:lnSpc>
              <a:spcBef>
                <a:spcPts val="1000"/>
              </a:spcBef>
              <a:spcAft>
                <a:spcPts val="0"/>
              </a:spcAft>
              <a:buSzPts val="2240"/>
              <a:buChar char="•"/>
            </a:pPr>
            <a:r>
              <a:rPr lang="en-MY">
                <a:latin typeface="Arial"/>
                <a:ea typeface="Arial"/>
                <a:cs typeface="Arial"/>
                <a:sym typeface="Arial"/>
              </a:rPr>
              <a:t>Technical processes, software project management, development of tools, methods to support software production.</a:t>
            </a:r>
            <a:endParaRPr>
              <a:latin typeface="Arial"/>
              <a:ea typeface="Arial"/>
              <a:cs typeface="Arial"/>
              <a:sym typeface="Arial"/>
            </a:endParaRPr>
          </a:p>
        </p:txBody>
      </p:sp>
      <p:sp>
        <p:nvSpPr>
          <p:cNvPr id="227" name="Google Shape;227;p17"/>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21</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18"/>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Software Engineering?</a:t>
            </a:r>
            <a:endParaRPr/>
          </a:p>
        </p:txBody>
      </p:sp>
      <p:sp>
        <p:nvSpPr>
          <p:cNvPr id="233" name="Google Shape;233;p18"/>
          <p:cNvSpPr txBox="1">
            <a:spLocks noGrp="1"/>
          </p:cNvSpPr>
          <p:nvPr>
            <p:ph type="body" idx="1"/>
          </p:nvPr>
        </p:nvSpPr>
        <p:spPr>
          <a:xfrm>
            <a:off x="1065212" y="1828800"/>
            <a:ext cx="9349680" cy="1024136"/>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Software engineering is a layered technology consisting of the following four important layers</a:t>
            </a:r>
            <a:endParaRPr/>
          </a:p>
        </p:txBody>
      </p:sp>
      <p:sp>
        <p:nvSpPr>
          <p:cNvPr id="234" name="Google Shape;234;p18"/>
          <p:cNvSpPr txBox="1"/>
          <p:nvPr/>
        </p:nvSpPr>
        <p:spPr>
          <a:xfrm>
            <a:off x="4136876" y="3629000"/>
            <a:ext cx="2133600" cy="528638"/>
          </a:xfrm>
          <a:prstGeom prst="rect">
            <a:avLst/>
          </a:prstGeom>
          <a:gradFill>
            <a:gsLst>
              <a:gs pos="0">
                <a:srgbClr val="A375C7"/>
              </a:gs>
              <a:gs pos="50000">
                <a:srgbClr val="995DC5"/>
              </a:gs>
              <a:gs pos="100000">
                <a:srgbClr val="874BB3"/>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MY" sz="2800">
                <a:solidFill>
                  <a:schemeClr val="lt1"/>
                </a:solidFill>
                <a:latin typeface="Arial"/>
                <a:ea typeface="Arial"/>
                <a:cs typeface="Arial"/>
                <a:sym typeface="Arial"/>
              </a:rPr>
              <a:t>Tools</a:t>
            </a:r>
            <a:endParaRPr/>
          </a:p>
        </p:txBody>
      </p:sp>
      <p:sp>
        <p:nvSpPr>
          <p:cNvPr id="235" name="Google Shape;235;p18"/>
          <p:cNvSpPr txBox="1"/>
          <p:nvPr/>
        </p:nvSpPr>
        <p:spPr>
          <a:xfrm>
            <a:off x="3832076" y="4162400"/>
            <a:ext cx="2819400" cy="528638"/>
          </a:xfrm>
          <a:prstGeom prst="rect">
            <a:avLst/>
          </a:prstGeom>
          <a:gradFill>
            <a:gsLst>
              <a:gs pos="0">
                <a:srgbClr val="A375C7"/>
              </a:gs>
              <a:gs pos="50000">
                <a:srgbClr val="995DC5"/>
              </a:gs>
              <a:gs pos="100000">
                <a:srgbClr val="874BB3"/>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MY" sz="2800">
                <a:solidFill>
                  <a:schemeClr val="lt1"/>
                </a:solidFill>
                <a:latin typeface="Arial"/>
                <a:ea typeface="Arial"/>
                <a:cs typeface="Arial"/>
                <a:sym typeface="Arial"/>
              </a:rPr>
              <a:t>Methods</a:t>
            </a:r>
            <a:endParaRPr/>
          </a:p>
        </p:txBody>
      </p:sp>
      <p:sp>
        <p:nvSpPr>
          <p:cNvPr id="236" name="Google Shape;236;p18"/>
          <p:cNvSpPr txBox="1"/>
          <p:nvPr/>
        </p:nvSpPr>
        <p:spPr>
          <a:xfrm>
            <a:off x="3527276" y="4695800"/>
            <a:ext cx="3429000" cy="528638"/>
          </a:xfrm>
          <a:prstGeom prst="rect">
            <a:avLst/>
          </a:prstGeom>
          <a:gradFill>
            <a:gsLst>
              <a:gs pos="0">
                <a:srgbClr val="A375C7"/>
              </a:gs>
              <a:gs pos="50000">
                <a:srgbClr val="995DC5"/>
              </a:gs>
              <a:gs pos="100000">
                <a:srgbClr val="874BB3"/>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MY" sz="2800">
                <a:solidFill>
                  <a:schemeClr val="lt1"/>
                </a:solidFill>
                <a:latin typeface="Arial"/>
                <a:ea typeface="Arial"/>
                <a:cs typeface="Arial"/>
                <a:sym typeface="Arial"/>
              </a:rPr>
              <a:t>Process </a:t>
            </a:r>
            <a:endParaRPr/>
          </a:p>
        </p:txBody>
      </p:sp>
      <p:sp>
        <p:nvSpPr>
          <p:cNvPr id="237" name="Google Shape;237;p18"/>
          <p:cNvSpPr txBox="1"/>
          <p:nvPr/>
        </p:nvSpPr>
        <p:spPr>
          <a:xfrm>
            <a:off x="3070076" y="5229200"/>
            <a:ext cx="4419600" cy="528638"/>
          </a:xfrm>
          <a:prstGeom prst="rect">
            <a:avLst/>
          </a:prstGeom>
          <a:gradFill>
            <a:gsLst>
              <a:gs pos="0">
                <a:srgbClr val="A375C7"/>
              </a:gs>
              <a:gs pos="50000">
                <a:srgbClr val="995DC5"/>
              </a:gs>
              <a:gs pos="100000">
                <a:srgbClr val="874BB3"/>
              </a:gs>
            </a:gsLst>
            <a:lin ang="5400000" scaled="0"/>
          </a:gradFill>
          <a:ln>
            <a:noFill/>
          </a:ln>
          <a:effectLst>
            <a:outerShdw blurRad="57150" dist="19050" dir="5400000" algn="ctr" rotWithShape="0">
              <a:srgbClr val="000000">
                <a:alpha val="62745"/>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MY" sz="2800">
                <a:solidFill>
                  <a:schemeClr val="lt1"/>
                </a:solidFill>
                <a:latin typeface="Arial"/>
                <a:ea typeface="Arial"/>
                <a:cs typeface="Arial"/>
                <a:sym typeface="Arial"/>
              </a:rPr>
              <a:t>A Quality Focus </a:t>
            </a:r>
            <a:endParaRPr/>
          </a:p>
        </p:txBody>
      </p:sp>
      <p:sp>
        <p:nvSpPr>
          <p:cNvPr id="238" name="Google Shape;238;p18"/>
          <p:cNvSpPr/>
          <p:nvPr/>
        </p:nvSpPr>
        <p:spPr>
          <a:xfrm>
            <a:off x="7602012" y="4350519"/>
            <a:ext cx="2286000" cy="12192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56000" y="135000"/>
                </a:lnTo>
              </a:path>
            </a:pathLst>
          </a:custGeom>
          <a:gradFill>
            <a:gsLst>
              <a:gs pos="0">
                <a:srgbClr val="47B8F7"/>
              </a:gs>
              <a:gs pos="50000">
                <a:srgbClr val="00B3FA"/>
              </a:gs>
              <a:gs pos="100000">
                <a:srgbClr val="00A2E3"/>
              </a:gs>
            </a:gsLst>
            <a:lin ang="5400000" scaled="0"/>
          </a:gradFill>
          <a:ln w="9525" cap="flat" cmpd="sng">
            <a:solidFill>
              <a:schemeClr val="dk1"/>
            </a:solidFill>
            <a:prstDash val="solid"/>
            <a:round/>
            <a:headEnd type="none" w="sm" len="sm"/>
            <a:tailEnd type="none" w="sm" len="sm"/>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a:solidFill>
                  <a:schemeClr val="lt1"/>
                </a:solidFill>
                <a:latin typeface="Libre Franklin Medium"/>
                <a:ea typeface="Libre Franklin Medium"/>
                <a:cs typeface="Libre Franklin Medium"/>
                <a:sym typeface="Libre Franklin Medium"/>
              </a:rPr>
              <a:t>Key process areas (KPAs)</a:t>
            </a:r>
            <a:endParaRPr sz="2800">
              <a:solidFill>
                <a:schemeClr val="lt1"/>
              </a:solidFill>
              <a:latin typeface="Libre Franklin Medium"/>
              <a:ea typeface="Libre Franklin Medium"/>
              <a:cs typeface="Libre Franklin Medium"/>
              <a:sym typeface="Libre Franklin Medium"/>
            </a:endParaRPr>
          </a:p>
        </p:txBody>
      </p:sp>
      <p:sp>
        <p:nvSpPr>
          <p:cNvPr id="239" name="Google Shape;239;p18"/>
          <p:cNvSpPr/>
          <p:nvPr/>
        </p:nvSpPr>
        <p:spPr>
          <a:xfrm>
            <a:off x="7413476" y="2943200"/>
            <a:ext cx="2286000" cy="12192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56000" y="135000"/>
                </a:lnTo>
              </a:path>
            </a:pathLst>
          </a:custGeom>
          <a:gradFill>
            <a:gsLst>
              <a:gs pos="0">
                <a:srgbClr val="47B8F7"/>
              </a:gs>
              <a:gs pos="50000">
                <a:srgbClr val="00B3FA"/>
              </a:gs>
              <a:gs pos="100000">
                <a:srgbClr val="00A2E3"/>
              </a:gs>
            </a:gsLst>
            <a:lin ang="5400000" scaled="0"/>
          </a:gradFill>
          <a:ln w="9525" cap="flat" cmpd="sng">
            <a:solidFill>
              <a:schemeClr val="dk1"/>
            </a:solidFill>
            <a:prstDash val="solid"/>
            <a:round/>
            <a:headEnd type="none" w="sm" len="sm"/>
            <a:tailEnd type="none" w="sm" len="sm"/>
          </a:ln>
          <a:effectLst>
            <a:outerShdw blurRad="57150" dist="19050" dir="5400000" algn="ctr" rotWithShape="0">
              <a:srgbClr val="000000">
                <a:alpha val="6274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a:solidFill>
                  <a:schemeClr val="lt1"/>
                </a:solidFill>
                <a:latin typeface="Libre Franklin Medium"/>
                <a:ea typeface="Libre Franklin Medium"/>
                <a:cs typeface="Libre Franklin Medium"/>
                <a:sym typeface="Libre Franklin Medium"/>
              </a:rPr>
              <a:t>Technical how-to’s</a:t>
            </a:r>
            <a:endParaRPr sz="2800">
              <a:solidFill>
                <a:schemeClr val="lt1"/>
              </a:solidFill>
              <a:latin typeface="Libre Franklin Medium"/>
              <a:ea typeface="Libre Franklin Medium"/>
              <a:cs typeface="Libre Franklin Medium"/>
              <a:sym typeface="Libre Franklin Medium"/>
            </a:endParaRPr>
          </a:p>
        </p:txBody>
      </p:sp>
      <p:sp>
        <p:nvSpPr>
          <p:cNvPr id="240" name="Google Shape;240;p18"/>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5"/>
                                        </p:tgtEl>
                                        <p:attrNameLst>
                                          <p:attrName>style.visibility</p:attrName>
                                        </p:attrNameLst>
                                      </p:cBhvr>
                                      <p:to>
                                        <p:strVal val="visible"/>
                                      </p:to>
                                    </p:set>
                                  </p:childTnLst>
                                </p:cTn>
                              </p:par>
                              <p:par>
                                <p:cTn id="13" presetID="10" presetClass="exit" presetSubtype="0" fill="hold" nodeType="withEffect">
                                  <p:stCondLst>
                                    <p:cond delay="0"/>
                                  </p:stCondLst>
                                  <p:childTnLst>
                                    <p:animEffect transition="out" filter="fade">
                                      <p:cBhvr>
                                        <p:cTn id="14" dur="2000"/>
                                        <p:tgtEl>
                                          <p:spTgt spid="238"/>
                                        </p:tgtEl>
                                      </p:cBhvr>
                                    </p:animEffect>
                                    <p:set>
                                      <p:cBhvr>
                                        <p:cTn id="15" dur="1" fill="hold">
                                          <p:stCondLst>
                                            <p:cond delay="2000"/>
                                          </p:stCondLst>
                                        </p:cTn>
                                        <p:tgtEl>
                                          <p:spTgt spid="238"/>
                                        </p:tgtEl>
                                        <p:attrNameLst>
                                          <p:attrName>style.visibility</p:attrName>
                                        </p:attrNameLst>
                                      </p:cBhvr>
                                      <p:to>
                                        <p:strVal val="hidden"/>
                                      </p:to>
                                    </p:set>
                                  </p:childTnLst>
                                </p:cTn>
                              </p:par>
                              <p:par>
                                <p:cTn id="16" presetID="1" presetClass="entr" presetSubtype="0" fill="hold" nodeType="withEffect">
                                  <p:stCondLst>
                                    <p:cond delay="0"/>
                                  </p:stCondLst>
                                  <p:childTnLst>
                                    <p:set>
                                      <p:cBhvr>
                                        <p:cTn id="17" dur="1" fill="hold">
                                          <p:stCondLst>
                                            <p:cond delay="0"/>
                                          </p:stCondLst>
                                        </p:cTn>
                                        <p:tgtEl>
                                          <p:spTgt spid="239"/>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234"/>
                                        </p:tgtEl>
                                        <p:attrNameLst>
                                          <p:attrName>style.visibility</p:attrName>
                                        </p:attrNameLst>
                                      </p:cBhvr>
                                      <p:to>
                                        <p:strVal val="visible"/>
                                      </p:to>
                                    </p:set>
                                  </p:childTnLst>
                                </p:cTn>
                              </p:par>
                              <p:par>
                                <p:cTn id="22" presetID="10" presetClass="exit" presetSubtype="0" fill="hold" nodeType="withEffect">
                                  <p:stCondLst>
                                    <p:cond delay="0"/>
                                  </p:stCondLst>
                                  <p:childTnLst>
                                    <p:animEffect transition="out" filter="fade">
                                      <p:cBhvr>
                                        <p:cTn id="23" dur="2000"/>
                                        <p:tgtEl>
                                          <p:spTgt spid="239"/>
                                        </p:tgtEl>
                                      </p:cBhvr>
                                    </p:animEffect>
                                    <p:set>
                                      <p:cBhvr>
                                        <p:cTn id="24" dur="1" fill="hold">
                                          <p:stCondLst>
                                            <p:cond delay="2000"/>
                                          </p:stCondLst>
                                        </p:cTn>
                                        <p:tgtEl>
                                          <p:spTgt spid="2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244"/>
        <p:cNvGrpSpPr/>
        <p:nvPr/>
      </p:nvGrpSpPr>
      <p:grpSpPr>
        <a:xfrm>
          <a:off x="0" y="0"/>
          <a:ext cx="0" cy="0"/>
          <a:chOff x="0" y="0"/>
          <a:chExt cx="0" cy="0"/>
        </a:xfrm>
      </p:grpSpPr>
      <p:sp>
        <p:nvSpPr>
          <p:cNvPr id="245" name="Google Shape;245;p19"/>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Software Engineering?</a:t>
            </a:r>
            <a:endParaRPr/>
          </a:p>
        </p:txBody>
      </p:sp>
      <p:sp>
        <p:nvSpPr>
          <p:cNvPr id="246" name="Google Shape;246;p19"/>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fontScale="85000" lnSpcReduction="20000"/>
          </a:bodyPr>
          <a:lstStyle/>
          <a:p>
            <a:pPr marL="274320" lvl="0" indent="-228600" algn="l" rtl="0">
              <a:lnSpc>
                <a:spcPct val="90000"/>
              </a:lnSpc>
              <a:spcBef>
                <a:spcPts val="0"/>
              </a:spcBef>
              <a:spcAft>
                <a:spcPts val="0"/>
              </a:spcAft>
              <a:buSzPct val="80000"/>
              <a:buChar char="•"/>
            </a:pPr>
            <a:r>
              <a:rPr lang="en-MY"/>
              <a:t>Quality Focus</a:t>
            </a:r>
            <a:endParaRPr/>
          </a:p>
          <a:p>
            <a:pPr marL="594360" lvl="1" indent="-228600" algn="l" rtl="0">
              <a:lnSpc>
                <a:spcPct val="90000"/>
              </a:lnSpc>
              <a:spcBef>
                <a:spcPts val="1000"/>
              </a:spcBef>
              <a:spcAft>
                <a:spcPts val="0"/>
              </a:spcAft>
              <a:buSzPct val="80000"/>
              <a:buChar char="•"/>
            </a:pPr>
            <a:r>
              <a:rPr lang="en-MY"/>
              <a:t>Any engineering approach must rest on an organizational commitment to quality.</a:t>
            </a:r>
            <a:endParaRPr/>
          </a:p>
          <a:p>
            <a:pPr marL="594360" lvl="1" indent="-228600" algn="l" rtl="0">
              <a:lnSpc>
                <a:spcPct val="90000"/>
              </a:lnSpc>
              <a:spcBef>
                <a:spcPts val="1000"/>
              </a:spcBef>
              <a:spcAft>
                <a:spcPts val="0"/>
              </a:spcAft>
              <a:buSzPct val="80000"/>
              <a:buChar char="•"/>
            </a:pPr>
            <a:r>
              <a:rPr lang="en-MY"/>
              <a:t>Total quality management and similar philosophies foster a continuous process improvement culture, and this culture ultimately leads to development of increasingly more mature approaches to software engineering.</a:t>
            </a:r>
            <a:endParaRPr/>
          </a:p>
          <a:p>
            <a:pPr marL="594360" lvl="1" indent="-107695" algn="l" rtl="0">
              <a:lnSpc>
                <a:spcPct val="90000"/>
              </a:lnSpc>
              <a:spcBef>
                <a:spcPts val="1000"/>
              </a:spcBef>
              <a:spcAft>
                <a:spcPts val="0"/>
              </a:spcAft>
              <a:buSzPct val="80000"/>
              <a:buNone/>
            </a:pPr>
            <a:endParaRPr/>
          </a:p>
          <a:p>
            <a:pPr marL="274320" lvl="0" indent="-228600" algn="l" rtl="0">
              <a:lnSpc>
                <a:spcPct val="90000"/>
              </a:lnSpc>
              <a:spcBef>
                <a:spcPts val="1800"/>
              </a:spcBef>
              <a:spcAft>
                <a:spcPts val="0"/>
              </a:spcAft>
              <a:buSzPct val="80000"/>
              <a:buChar char="•"/>
            </a:pPr>
            <a:r>
              <a:rPr lang="en-MY"/>
              <a:t>Process</a:t>
            </a:r>
            <a:endParaRPr/>
          </a:p>
          <a:p>
            <a:pPr marL="594360" lvl="1" indent="-228600" algn="l" rtl="0">
              <a:lnSpc>
                <a:spcPct val="90000"/>
              </a:lnSpc>
              <a:spcBef>
                <a:spcPts val="1000"/>
              </a:spcBef>
              <a:spcAft>
                <a:spcPts val="0"/>
              </a:spcAft>
              <a:buSzPct val="80000"/>
              <a:buChar char="•"/>
            </a:pPr>
            <a:r>
              <a:rPr lang="en-MY"/>
              <a:t>Process defines a framework for a set of key process areas (KPAs) that must be established for effective delivery of software engineering technology.</a:t>
            </a:r>
            <a:endParaRPr/>
          </a:p>
        </p:txBody>
      </p:sp>
      <p:sp>
        <p:nvSpPr>
          <p:cNvPr id="247" name="Google Shape;247;p19"/>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23</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251"/>
        <p:cNvGrpSpPr/>
        <p:nvPr/>
      </p:nvGrpSpPr>
      <p:grpSpPr>
        <a:xfrm>
          <a:off x="0" y="0"/>
          <a:ext cx="0" cy="0"/>
          <a:chOff x="0" y="0"/>
          <a:chExt cx="0" cy="0"/>
        </a:xfrm>
      </p:grpSpPr>
      <p:sp>
        <p:nvSpPr>
          <p:cNvPr id="252" name="Google Shape;252;p20"/>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Software Engineering?</a:t>
            </a:r>
            <a:endParaRPr/>
          </a:p>
        </p:txBody>
      </p:sp>
      <p:sp>
        <p:nvSpPr>
          <p:cNvPr id="253" name="Google Shape;253;p20"/>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lnSpcReduction="10000"/>
          </a:bodyPr>
          <a:lstStyle/>
          <a:p>
            <a:pPr marL="274320" lvl="0" indent="-228600" algn="l" rtl="0">
              <a:lnSpc>
                <a:spcPct val="90000"/>
              </a:lnSpc>
              <a:spcBef>
                <a:spcPts val="0"/>
              </a:spcBef>
              <a:spcAft>
                <a:spcPts val="0"/>
              </a:spcAft>
              <a:buSzPts val="2160"/>
              <a:buChar char="•"/>
            </a:pPr>
            <a:r>
              <a:rPr lang="en-MY" sz="2700">
                <a:latin typeface="Arial"/>
                <a:ea typeface="Arial"/>
                <a:cs typeface="Arial"/>
                <a:sym typeface="Arial"/>
              </a:rPr>
              <a:t>Methods </a:t>
            </a:r>
            <a:endParaRPr/>
          </a:p>
          <a:p>
            <a:pPr marL="594360" lvl="1" indent="-228600" algn="l" rtl="0">
              <a:lnSpc>
                <a:spcPct val="90000"/>
              </a:lnSpc>
              <a:spcBef>
                <a:spcPts val="1000"/>
              </a:spcBef>
              <a:spcAft>
                <a:spcPts val="0"/>
              </a:spcAft>
              <a:buSzPts val="2240"/>
              <a:buChar char="•"/>
            </a:pPr>
            <a:r>
              <a:rPr lang="en-MY">
                <a:latin typeface="Arial"/>
                <a:ea typeface="Arial"/>
                <a:cs typeface="Arial"/>
                <a:sym typeface="Arial"/>
              </a:rPr>
              <a:t>Methods are organized ways of producing software. They include </a:t>
            </a:r>
            <a:r>
              <a:rPr lang="en-MY">
                <a:solidFill>
                  <a:srgbClr val="FF3300"/>
                </a:solidFill>
                <a:latin typeface="Arial"/>
                <a:ea typeface="Arial"/>
                <a:cs typeface="Arial"/>
                <a:sym typeface="Arial"/>
              </a:rPr>
              <a:t>suggestions</a:t>
            </a:r>
            <a:r>
              <a:rPr lang="en-MY">
                <a:latin typeface="Arial"/>
                <a:ea typeface="Arial"/>
                <a:cs typeface="Arial"/>
                <a:sym typeface="Arial"/>
              </a:rPr>
              <a:t> for the process to be followed, the </a:t>
            </a:r>
            <a:r>
              <a:rPr lang="en-MY">
                <a:solidFill>
                  <a:srgbClr val="FF3300"/>
                </a:solidFill>
                <a:latin typeface="Arial"/>
                <a:ea typeface="Arial"/>
                <a:cs typeface="Arial"/>
                <a:sym typeface="Arial"/>
              </a:rPr>
              <a:t>notations</a:t>
            </a:r>
            <a:r>
              <a:rPr lang="en-MY">
                <a:latin typeface="Arial"/>
                <a:ea typeface="Arial"/>
                <a:cs typeface="Arial"/>
                <a:sym typeface="Arial"/>
              </a:rPr>
              <a:t> to be used,</a:t>
            </a:r>
            <a:r>
              <a:rPr lang="en-MY">
                <a:solidFill>
                  <a:srgbClr val="FF3300"/>
                </a:solidFill>
                <a:latin typeface="Arial"/>
                <a:ea typeface="Arial"/>
                <a:cs typeface="Arial"/>
                <a:sym typeface="Arial"/>
              </a:rPr>
              <a:t> rules</a:t>
            </a:r>
            <a:r>
              <a:rPr lang="en-MY">
                <a:latin typeface="Arial"/>
                <a:ea typeface="Arial"/>
                <a:cs typeface="Arial"/>
                <a:sym typeface="Arial"/>
              </a:rPr>
              <a:t> governing the system descriptions, which are produced and </a:t>
            </a:r>
            <a:r>
              <a:rPr lang="en-MY">
                <a:solidFill>
                  <a:srgbClr val="FF3300"/>
                </a:solidFill>
                <a:latin typeface="Arial"/>
                <a:ea typeface="Arial"/>
                <a:cs typeface="Arial"/>
                <a:sym typeface="Arial"/>
              </a:rPr>
              <a:t>design guidelines</a:t>
            </a:r>
            <a:r>
              <a:rPr lang="en-MY">
                <a:latin typeface="Arial"/>
                <a:ea typeface="Arial"/>
                <a:cs typeface="Arial"/>
                <a:sym typeface="Arial"/>
              </a:rPr>
              <a:t>.</a:t>
            </a:r>
            <a:endParaRPr/>
          </a:p>
          <a:p>
            <a:pPr marL="274320" lvl="0" indent="-228600" algn="l" rtl="0">
              <a:lnSpc>
                <a:spcPct val="90000"/>
              </a:lnSpc>
              <a:spcBef>
                <a:spcPts val="1800"/>
              </a:spcBef>
              <a:spcAft>
                <a:spcPts val="0"/>
              </a:spcAft>
              <a:buSzPts val="2160"/>
              <a:buNone/>
            </a:pPr>
            <a:endParaRPr sz="2700">
              <a:latin typeface="Arial"/>
              <a:ea typeface="Arial"/>
              <a:cs typeface="Arial"/>
              <a:sym typeface="Arial"/>
            </a:endParaRPr>
          </a:p>
          <a:p>
            <a:pPr marL="274320" lvl="0" indent="-228600" algn="l" rtl="0">
              <a:lnSpc>
                <a:spcPct val="90000"/>
              </a:lnSpc>
              <a:spcBef>
                <a:spcPts val="1800"/>
              </a:spcBef>
              <a:spcAft>
                <a:spcPts val="0"/>
              </a:spcAft>
              <a:buSzPts val="2160"/>
              <a:buChar char="•"/>
            </a:pPr>
            <a:r>
              <a:rPr lang="en-MY" sz="2700">
                <a:latin typeface="Arial"/>
                <a:ea typeface="Arial"/>
                <a:cs typeface="Arial"/>
                <a:sym typeface="Arial"/>
              </a:rPr>
              <a:t>Tools </a:t>
            </a:r>
            <a:endParaRPr/>
          </a:p>
          <a:p>
            <a:pPr marL="594360" lvl="1" indent="-228600" algn="l" rtl="0">
              <a:lnSpc>
                <a:spcPct val="90000"/>
              </a:lnSpc>
              <a:spcBef>
                <a:spcPts val="1000"/>
              </a:spcBef>
              <a:spcAft>
                <a:spcPts val="0"/>
              </a:spcAft>
              <a:buSzPts val="2240"/>
              <a:buChar char="•"/>
            </a:pPr>
            <a:r>
              <a:rPr lang="en-MY">
                <a:latin typeface="Arial"/>
                <a:ea typeface="Arial"/>
                <a:cs typeface="Arial"/>
                <a:sym typeface="Arial"/>
              </a:rPr>
              <a:t>Tools provide automated and semi-automated </a:t>
            </a:r>
            <a:r>
              <a:rPr lang="en-MY">
                <a:solidFill>
                  <a:srgbClr val="FF3300"/>
                </a:solidFill>
                <a:latin typeface="Arial"/>
                <a:ea typeface="Arial"/>
                <a:cs typeface="Arial"/>
                <a:sym typeface="Arial"/>
              </a:rPr>
              <a:t>support </a:t>
            </a:r>
            <a:r>
              <a:rPr lang="en-MY">
                <a:latin typeface="Arial"/>
                <a:ea typeface="Arial"/>
                <a:cs typeface="Arial"/>
                <a:sym typeface="Arial"/>
              </a:rPr>
              <a:t>for the process and the methods.</a:t>
            </a:r>
            <a:endParaRPr/>
          </a:p>
        </p:txBody>
      </p:sp>
      <p:sp>
        <p:nvSpPr>
          <p:cNvPr id="254" name="Google Shape;254;p20"/>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24</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MY" smtClean="0"/>
              <a:t>25</a:t>
            </a:fld>
            <a:endParaRPr lang="en-MY"/>
          </a:p>
        </p:txBody>
      </p:sp>
      <p:pic>
        <p:nvPicPr>
          <p:cNvPr id="4" name="Picture 3"/>
          <p:cNvPicPr>
            <a:picLocks noChangeAspect="1"/>
          </p:cNvPicPr>
          <p:nvPr/>
        </p:nvPicPr>
        <p:blipFill rotWithShape="1">
          <a:blip r:embed="rId2"/>
          <a:srcRect b="11888"/>
          <a:stretch/>
        </p:blipFill>
        <p:spPr>
          <a:xfrm>
            <a:off x="337848" y="590646"/>
            <a:ext cx="9906000" cy="58376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1523999" y="5375564"/>
            <a:ext cx="7730836" cy="615553"/>
          </a:xfrm>
          <a:prstGeom prst="rect">
            <a:avLst/>
          </a:prstGeom>
          <a:noFill/>
        </p:spPr>
        <p:txBody>
          <a:bodyPr wrap="square" rtlCol="0">
            <a:spAutoFit/>
          </a:bodyPr>
          <a:lstStyle/>
          <a:p>
            <a:r>
              <a:rPr lang="en-US" sz="2000" dirty="0"/>
              <a:t>https://www.youtube.com/watch?v=R3NzTt0BTWE</a:t>
            </a:r>
          </a:p>
          <a:p>
            <a:endParaRPr lang="en-US" dirty="0"/>
          </a:p>
        </p:txBody>
      </p:sp>
    </p:spTree>
    <p:extLst>
      <p:ext uri="{BB962C8B-B14F-4D97-AF65-F5344CB8AC3E}">
        <p14:creationId xmlns:p14="http://schemas.microsoft.com/office/powerpoint/2010/main" val="176573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33"/>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Importance of Software Engineering</a:t>
            </a:r>
            <a:endParaRPr/>
          </a:p>
        </p:txBody>
      </p:sp>
      <p:grpSp>
        <p:nvGrpSpPr>
          <p:cNvPr id="367" name="Google Shape;367;p33"/>
          <p:cNvGrpSpPr/>
          <p:nvPr/>
        </p:nvGrpSpPr>
        <p:grpSpPr>
          <a:xfrm>
            <a:off x="4107715" y="3110749"/>
            <a:ext cx="6439359" cy="2910539"/>
            <a:chOff x="2854052" y="2276872"/>
            <a:chExt cx="6439359" cy="2910539"/>
          </a:xfrm>
        </p:grpSpPr>
        <p:pic>
          <p:nvPicPr>
            <p:cNvPr id="368" name="Google Shape;368;p33" descr="http://www.valuemktg.org/wp-content/uploads/Value-definition-1.png"/>
            <p:cNvPicPr preferRelativeResize="0"/>
            <p:nvPr/>
          </p:nvPicPr>
          <p:blipFill rotWithShape="1">
            <a:blip r:embed="rId3">
              <a:alphaModFix/>
            </a:blip>
            <a:srcRect/>
            <a:stretch/>
          </p:blipFill>
          <p:spPr>
            <a:xfrm>
              <a:off x="6598468" y="2276872"/>
              <a:ext cx="2694943" cy="2910539"/>
            </a:xfrm>
            <a:prstGeom prst="rect">
              <a:avLst/>
            </a:prstGeom>
            <a:noFill/>
            <a:ln>
              <a:noFill/>
            </a:ln>
          </p:spPr>
        </p:pic>
        <p:sp>
          <p:nvSpPr>
            <p:cNvPr id="369" name="Google Shape;369;p33"/>
            <p:cNvSpPr txBox="1"/>
            <p:nvPr/>
          </p:nvSpPr>
          <p:spPr>
            <a:xfrm>
              <a:off x="2854052" y="4437112"/>
              <a:ext cx="3816424"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MY" sz="3200" b="1" i="1">
                  <a:solidFill>
                    <a:schemeClr val="dk1"/>
                  </a:solidFill>
                  <a:latin typeface="Libre Franklin Medium"/>
                  <a:ea typeface="Libre Franklin Medium"/>
                  <a:cs typeface="Libre Franklin Medium"/>
                  <a:sym typeface="Libre Franklin Medium"/>
                </a:rPr>
                <a:t>SOFTWARE PROJECT</a:t>
              </a:r>
              <a:endParaRPr sz="3200" b="1" i="1">
                <a:solidFill>
                  <a:schemeClr val="dk1"/>
                </a:solidFill>
                <a:latin typeface="Libre Franklin Medium"/>
                <a:ea typeface="Libre Franklin Medium"/>
                <a:cs typeface="Libre Franklin Medium"/>
                <a:sym typeface="Libre Franklin Medium"/>
              </a:endParaRPr>
            </a:p>
          </p:txBody>
        </p:sp>
      </p:grpSp>
      <p:grpSp>
        <p:nvGrpSpPr>
          <p:cNvPr id="370" name="Google Shape;370;p33"/>
          <p:cNvGrpSpPr/>
          <p:nvPr/>
        </p:nvGrpSpPr>
        <p:grpSpPr>
          <a:xfrm>
            <a:off x="2557355" y="2234055"/>
            <a:ext cx="1592154" cy="1593923"/>
            <a:chOff x="3242264" y="2050"/>
            <a:chExt cx="1592154" cy="1830062"/>
          </a:xfrm>
        </p:grpSpPr>
        <p:sp>
          <p:nvSpPr>
            <p:cNvPr id="371" name="Google Shape;371;p33"/>
            <p:cNvSpPr/>
            <p:nvPr/>
          </p:nvSpPr>
          <p:spPr>
            <a:xfrm rot="5400000">
              <a:off x="3123310" y="121004"/>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3"/>
            <p:cNvSpPr/>
            <p:nvPr/>
          </p:nvSpPr>
          <p:spPr>
            <a:xfrm>
              <a:off x="3490375" y="287235"/>
              <a:ext cx="1095932" cy="1259692"/>
            </a:xfrm>
            <a:prstGeom prst="rect">
              <a:avLst/>
            </a:prstGeom>
            <a:noFill/>
            <a:ln>
              <a:noFill/>
            </a:ln>
          </p:spPr>
          <p:txBody>
            <a:bodyPr spcFirstLastPara="1" wrap="square" lIns="0" tIns="80000" rIns="0" bIns="8000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Behind Schedule</a:t>
              </a:r>
              <a:endParaRPr sz="2100">
                <a:solidFill>
                  <a:schemeClr val="dk1"/>
                </a:solidFill>
                <a:latin typeface="Libre Franklin Medium"/>
                <a:ea typeface="Libre Franklin Medium"/>
                <a:cs typeface="Libre Franklin Medium"/>
                <a:sym typeface="Libre Franklin Medium"/>
              </a:endParaRPr>
            </a:p>
          </p:txBody>
        </p:sp>
      </p:grpSp>
      <p:grpSp>
        <p:nvGrpSpPr>
          <p:cNvPr id="373" name="Google Shape;373;p33"/>
          <p:cNvGrpSpPr/>
          <p:nvPr/>
        </p:nvGrpSpPr>
        <p:grpSpPr>
          <a:xfrm>
            <a:off x="837828" y="2234055"/>
            <a:ext cx="1592154" cy="1593923"/>
            <a:chOff x="1522737" y="2050"/>
            <a:chExt cx="1592154" cy="1830062"/>
          </a:xfrm>
        </p:grpSpPr>
        <p:sp>
          <p:nvSpPr>
            <p:cNvPr id="374" name="Google Shape;374;p33"/>
            <p:cNvSpPr/>
            <p:nvPr/>
          </p:nvSpPr>
          <p:spPr>
            <a:xfrm rot="5400000">
              <a:off x="1403783" y="121004"/>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1770848" y="287235"/>
              <a:ext cx="1095932" cy="1259692"/>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MY" sz="1900">
                  <a:solidFill>
                    <a:schemeClr val="dk1"/>
                  </a:solidFill>
                  <a:latin typeface="Libre Franklin Medium"/>
                  <a:ea typeface="Libre Franklin Medium"/>
                  <a:cs typeface="Libre Franklin Medium"/>
                  <a:sym typeface="Libre Franklin Medium"/>
                </a:rPr>
                <a:t>Unreliable Product</a:t>
              </a:r>
              <a:endParaRPr sz="1900">
                <a:solidFill>
                  <a:schemeClr val="dk1"/>
                </a:solidFill>
                <a:latin typeface="Libre Franklin Medium"/>
                <a:ea typeface="Libre Franklin Medium"/>
                <a:cs typeface="Libre Franklin Medium"/>
                <a:sym typeface="Libre Franklin Medium"/>
              </a:endParaRPr>
            </a:p>
          </p:txBody>
        </p:sp>
      </p:grpSp>
      <p:grpSp>
        <p:nvGrpSpPr>
          <p:cNvPr id="376" name="Google Shape;376;p33"/>
          <p:cNvGrpSpPr/>
          <p:nvPr/>
        </p:nvGrpSpPr>
        <p:grpSpPr>
          <a:xfrm>
            <a:off x="1709213" y="3536380"/>
            <a:ext cx="1592154" cy="1593923"/>
            <a:chOff x="2379206" y="1555406"/>
            <a:chExt cx="1592154" cy="1830062"/>
          </a:xfrm>
        </p:grpSpPr>
        <p:sp>
          <p:nvSpPr>
            <p:cNvPr id="377" name="Google Shape;377;p33"/>
            <p:cNvSpPr/>
            <p:nvPr/>
          </p:nvSpPr>
          <p:spPr>
            <a:xfrm rot="5400000">
              <a:off x="2260252" y="1674360"/>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2627317" y="1840591"/>
              <a:ext cx="1095932" cy="1259692"/>
            </a:xfrm>
            <a:prstGeom prst="rect">
              <a:avLst/>
            </a:prstGeom>
            <a:noFill/>
            <a:ln>
              <a:noFill/>
            </a:ln>
          </p:spPr>
          <p:txBody>
            <a:bodyPr spcFirstLastPara="1" wrap="square" lIns="0" tIns="80000" rIns="0" bIns="8000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Over Budget</a:t>
              </a:r>
              <a:endParaRPr sz="2100">
                <a:solidFill>
                  <a:schemeClr val="dk1"/>
                </a:solidFill>
                <a:latin typeface="Libre Franklin Medium"/>
                <a:ea typeface="Libre Franklin Medium"/>
                <a:cs typeface="Libre Franklin Medium"/>
                <a:sym typeface="Libre Franklin Medium"/>
              </a:endParaRPr>
            </a:p>
          </p:txBody>
        </p:sp>
      </p:grpSp>
      <p:grpSp>
        <p:nvGrpSpPr>
          <p:cNvPr id="379" name="Google Shape;379;p33"/>
          <p:cNvGrpSpPr/>
          <p:nvPr/>
        </p:nvGrpSpPr>
        <p:grpSpPr>
          <a:xfrm>
            <a:off x="4246194" y="2267227"/>
            <a:ext cx="1592154" cy="1593923"/>
            <a:chOff x="4098733" y="1555406"/>
            <a:chExt cx="1592154" cy="1830062"/>
          </a:xfrm>
        </p:grpSpPr>
        <p:sp>
          <p:nvSpPr>
            <p:cNvPr id="380" name="Google Shape;380;p33"/>
            <p:cNvSpPr/>
            <p:nvPr/>
          </p:nvSpPr>
          <p:spPr>
            <a:xfrm rot="5400000">
              <a:off x="3979779" y="1674360"/>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4346844" y="1840591"/>
              <a:ext cx="1095932" cy="1259692"/>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User Needs</a:t>
              </a:r>
              <a:endParaRPr sz="2100">
                <a:solidFill>
                  <a:schemeClr val="dk1"/>
                </a:solidFill>
                <a:latin typeface="Libre Franklin Medium"/>
                <a:ea typeface="Libre Franklin Medium"/>
                <a:cs typeface="Libre Franklin Medium"/>
                <a:sym typeface="Libre Franklin Medium"/>
              </a:endParaRPr>
            </a:p>
          </p:txBody>
        </p:sp>
      </p:grpSp>
      <p:grpSp>
        <p:nvGrpSpPr>
          <p:cNvPr id="382" name="Google Shape;382;p33"/>
          <p:cNvGrpSpPr/>
          <p:nvPr/>
        </p:nvGrpSpPr>
        <p:grpSpPr>
          <a:xfrm>
            <a:off x="5086300" y="3511542"/>
            <a:ext cx="1592154" cy="1593923"/>
            <a:chOff x="3242264" y="3108763"/>
            <a:chExt cx="1592154" cy="1830062"/>
          </a:xfrm>
        </p:grpSpPr>
        <p:sp>
          <p:nvSpPr>
            <p:cNvPr id="383" name="Google Shape;383;p33"/>
            <p:cNvSpPr/>
            <p:nvPr/>
          </p:nvSpPr>
          <p:spPr>
            <a:xfrm rot="5400000">
              <a:off x="3123310" y="3227717"/>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3490375" y="3393948"/>
              <a:ext cx="1095932" cy="1259692"/>
            </a:xfrm>
            <a:prstGeom prst="rect">
              <a:avLst/>
            </a:prstGeom>
            <a:noFill/>
            <a:ln>
              <a:noFill/>
            </a:ln>
          </p:spPr>
          <p:txBody>
            <a:bodyPr spcFirstLastPara="1" wrap="square" lIns="0" tIns="80000" rIns="0" bIns="8000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Difficult to maintain</a:t>
              </a:r>
              <a:endParaRPr sz="2100">
                <a:solidFill>
                  <a:schemeClr val="dk1"/>
                </a:solidFill>
                <a:latin typeface="Libre Franklin Medium"/>
                <a:ea typeface="Libre Franklin Medium"/>
                <a:cs typeface="Libre Franklin Medium"/>
                <a:sym typeface="Libre Franklin Medium"/>
              </a:endParaRPr>
            </a:p>
          </p:txBody>
        </p:sp>
      </p:grpSp>
      <p:grpSp>
        <p:nvGrpSpPr>
          <p:cNvPr id="385" name="Google Shape;385;p33"/>
          <p:cNvGrpSpPr/>
          <p:nvPr/>
        </p:nvGrpSpPr>
        <p:grpSpPr>
          <a:xfrm>
            <a:off x="3409705" y="3536381"/>
            <a:ext cx="1592154" cy="1593923"/>
            <a:chOff x="1522737" y="3108763"/>
            <a:chExt cx="1592154" cy="1830062"/>
          </a:xfrm>
        </p:grpSpPr>
        <p:sp>
          <p:nvSpPr>
            <p:cNvPr id="386" name="Google Shape;386;p33"/>
            <p:cNvSpPr/>
            <p:nvPr/>
          </p:nvSpPr>
          <p:spPr>
            <a:xfrm rot="5400000">
              <a:off x="1403783" y="3227717"/>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1770848" y="3393948"/>
              <a:ext cx="1095932" cy="1259692"/>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Poorly Perform</a:t>
              </a:r>
              <a:endParaRPr sz="2100">
                <a:solidFill>
                  <a:schemeClr val="dk1"/>
                </a:solidFill>
                <a:latin typeface="Libre Franklin Medium"/>
                <a:ea typeface="Libre Franklin Medium"/>
                <a:cs typeface="Libre Franklin Medium"/>
                <a:sym typeface="Libre Franklin Medium"/>
              </a:endParaRPr>
            </a:p>
          </p:txBody>
        </p:sp>
      </p:grpSp>
      <p:sp>
        <p:nvSpPr>
          <p:cNvPr id="388" name="Google Shape;388;p33"/>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26</a:t>
            </a:fld>
            <a:endParaRPr/>
          </a:p>
        </p:txBody>
      </p:sp>
    </p:spTree>
    <p:extLst>
      <p:ext uri="{BB962C8B-B14F-4D97-AF65-F5344CB8AC3E}">
        <p14:creationId xmlns:p14="http://schemas.microsoft.com/office/powerpoint/2010/main" val="3909484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0"/>
                                        </p:tgtEl>
                                        <p:attrNameLst>
                                          <p:attrName>style.visibility</p:attrName>
                                        </p:attrNameLst>
                                      </p:cBhvr>
                                      <p:to>
                                        <p:strVal val="visible"/>
                                      </p:to>
                                    </p:set>
                                    <p:animEffect transition="in" filter="fade">
                                      <p:cBhvr>
                                        <p:cTn id="7" dur="500"/>
                                        <p:tgtEl>
                                          <p:spTgt spid="370"/>
                                        </p:tgtEl>
                                      </p:cBhvr>
                                    </p:animEffect>
                                  </p:childTnLst>
                                </p:cTn>
                              </p:par>
                              <p:par>
                                <p:cTn id="8" presetID="10" presetClass="entr" presetSubtype="0" fill="hold" nodeType="withEffect">
                                  <p:stCondLst>
                                    <p:cond delay="0"/>
                                  </p:stCondLst>
                                  <p:childTnLst>
                                    <p:set>
                                      <p:cBhvr>
                                        <p:cTn id="9" dur="1" fill="hold">
                                          <p:stCondLst>
                                            <p:cond delay="0"/>
                                          </p:stCondLst>
                                        </p:cTn>
                                        <p:tgtEl>
                                          <p:spTgt spid="376"/>
                                        </p:tgtEl>
                                        <p:attrNameLst>
                                          <p:attrName>style.visibility</p:attrName>
                                        </p:attrNameLst>
                                      </p:cBhvr>
                                      <p:to>
                                        <p:strVal val="visible"/>
                                      </p:to>
                                    </p:set>
                                    <p:animEffect transition="in" filter="fade">
                                      <p:cBhvr>
                                        <p:cTn id="10" dur="500"/>
                                        <p:tgtEl>
                                          <p:spTgt spid="376"/>
                                        </p:tgtEl>
                                      </p:cBhvr>
                                    </p:animEffect>
                                  </p:childTnLst>
                                </p:cTn>
                              </p:par>
                              <p:par>
                                <p:cTn id="11" presetID="10" presetClass="entr" presetSubtype="0" fill="hold" nodeType="withEffect">
                                  <p:stCondLst>
                                    <p:cond delay="0"/>
                                  </p:stCondLst>
                                  <p:childTnLst>
                                    <p:set>
                                      <p:cBhvr>
                                        <p:cTn id="12" dur="1" fill="hold">
                                          <p:stCondLst>
                                            <p:cond delay="0"/>
                                          </p:stCondLst>
                                        </p:cTn>
                                        <p:tgtEl>
                                          <p:spTgt spid="379"/>
                                        </p:tgtEl>
                                        <p:attrNameLst>
                                          <p:attrName>style.visibility</p:attrName>
                                        </p:attrNameLst>
                                      </p:cBhvr>
                                      <p:to>
                                        <p:strVal val="visible"/>
                                      </p:to>
                                    </p:set>
                                    <p:animEffect transition="in" filter="fade">
                                      <p:cBhvr>
                                        <p:cTn id="13" dur="500"/>
                                        <p:tgtEl>
                                          <p:spTgt spid="37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73"/>
                                        </p:tgtEl>
                                        <p:attrNameLst>
                                          <p:attrName>style.visibility</p:attrName>
                                        </p:attrNameLst>
                                      </p:cBhvr>
                                      <p:to>
                                        <p:strVal val="visible"/>
                                      </p:to>
                                    </p:set>
                                    <p:animEffect transition="in" filter="fade">
                                      <p:cBhvr>
                                        <p:cTn id="18" dur="500"/>
                                        <p:tgtEl>
                                          <p:spTgt spid="37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85"/>
                                        </p:tgtEl>
                                        <p:attrNameLst>
                                          <p:attrName>style.visibility</p:attrName>
                                        </p:attrNameLst>
                                      </p:cBhvr>
                                      <p:to>
                                        <p:strVal val="visible"/>
                                      </p:to>
                                    </p:set>
                                    <p:animEffect transition="in" filter="fade">
                                      <p:cBhvr>
                                        <p:cTn id="23" dur="500"/>
                                        <p:tgtEl>
                                          <p:spTgt spid="38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82"/>
                                        </p:tgtEl>
                                        <p:attrNameLst>
                                          <p:attrName>style.visibility</p:attrName>
                                        </p:attrNameLst>
                                      </p:cBhvr>
                                      <p:to>
                                        <p:strVal val="visible"/>
                                      </p:to>
                                    </p:set>
                                    <p:animEffect transition="in" filter="fade">
                                      <p:cBhvr>
                                        <p:cTn id="28" dur="500"/>
                                        <p:tgtEl>
                                          <p:spTgt spid="3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34"/>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Importance of Software Engineering</a:t>
            </a:r>
            <a:endParaRPr/>
          </a:p>
        </p:txBody>
      </p:sp>
      <p:grpSp>
        <p:nvGrpSpPr>
          <p:cNvPr id="394" name="Google Shape;394;p34"/>
          <p:cNvGrpSpPr/>
          <p:nvPr/>
        </p:nvGrpSpPr>
        <p:grpSpPr>
          <a:xfrm>
            <a:off x="4107715" y="3110749"/>
            <a:ext cx="6439359" cy="2910539"/>
            <a:chOff x="2854052" y="2276872"/>
            <a:chExt cx="6439359" cy="2910539"/>
          </a:xfrm>
        </p:grpSpPr>
        <p:pic>
          <p:nvPicPr>
            <p:cNvPr id="395" name="Google Shape;395;p34" descr="http://www.valuemktg.org/wp-content/uploads/Value-definition-1.png"/>
            <p:cNvPicPr preferRelativeResize="0"/>
            <p:nvPr/>
          </p:nvPicPr>
          <p:blipFill rotWithShape="1">
            <a:blip r:embed="rId3">
              <a:alphaModFix/>
            </a:blip>
            <a:srcRect/>
            <a:stretch/>
          </p:blipFill>
          <p:spPr>
            <a:xfrm>
              <a:off x="6598468" y="2276872"/>
              <a:ext cx="2694943" cy="2910539"/>
            </a:xfrm>
            <a:prstGeom prst="rect">
              <a:avLst/>
            </a:prstGeom>
            <a:noFill/>
            <a:ln>
              <a:noFill/>
            </a:ln>
          </p:spPr>
        </p:pic>
        <p:sp>
          <p:nvSpPr>
            <p:cNvPr id="396" name="Google Shape;396;p34"/>
            <p:cNvSpPr txBox="1"/>
            <p:nvPr/>
          </p:nvSpPr>
          <p:spPr>
            <a:xfrm>
              <a:off x="2854052" y="4437112"/>
              <a:ext cx="3816424"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MY" sz="3200" b="1" i="1">
                  <a:solidFill>
                    <a:schemeClr val="dk1"/>
                  </a:solidFill>
                  <a:latin typeface="Libre Franklin Medium"/>
                  <a:ea typeface="Libre Franklin Medium"/>
                  <a:cs typeface="Libre Franklin Medium"/>
                  <a:sym typeface="Libre Franklin Medium"/>
                </a:rPr>
                <a:t>SOFTWARE PROJECT</a:t>
              </a:r>
              <a:endParaRPr sz="3200" b="1" i="1">
                <a:solidFill>
                  <a:schemeClr val="dk1"/>
                </a:solidFill>
                <a:latin typeface="Libre Franklin Medium"/>
                <a:ea typeface="Libre Franklin Medium"/>
                <a:cs typeface="Libre Franklin Medium"/>
                <a:sym typeface="Libre Franklin Medium"/>
              </a:endParaRPr>
            </a:p>
          </p:txBody>
        </p:sp>
      </p:grpSp>
      <p:sp>
        <p:nvSpPr>
          <p:cNvPr id="397" name="Google Shape;397;p34"/>
          <p:cNvSpPr/>
          <p:nvPr/>
        </p:nvSpPr>
        <p:spPr>
          <a:xfrm>
            <a:off x="765820" y="2314481"/>
            <a:ext cx="7488832" cy="175432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MY" sz="3600">
                <a:solidFill>
                  <a:srgbClr val="002060"/>
                </a:solidFill>
                <a:latin typeface="Arial Narrow"/>
                <a:ea typeface="Arial Narrow"/>
                <a:cs typeface="Arial Narrow"/>
                <a:sym typeface="Arial Narrow"/>
              </a:rPr>
              <a:t>Hence, software engineering is an engineering discipline whose goal is </a:t>
            </a:r>
            <a:r>
              <a:rPr lang="en-MY" sz="3600">
                <a:solidFill>
                  <a:srgbClr val="C00000"/>
                </a:solidFill>
                <a:latin typeface="Arial Narrow"/>
                <a:ea typeface="Arial Narrow"/>
                <a:cs typeface="Arial Narrow"/>
                <a:sym typeface="Arial Narrow"/>
              </a:rPr>
              <a:t>cost-effective</a:t>
            </a:r>
            <a:r>
              <a:rPr lang="en-MY" sz="3600">
                <a:solidFill>
                  <a:srgbClr val="002060"/>
                </a:solidFill>
                <a:latin typeface="Arial Narrow"/>
                <a:ea typeface="Arial Narrow"/>
                <a:cs typeface="Arial Narrow"/>
                <a:sym typeface="Arial Narrow"/>
              </a:rPr>
              <a:t> development of software system</a:t>
            </a:r>
            <a:endParaRPr sz="3600">
              <a:solidFill>
                <a:srgbClr val="002060"/>
              </a:solidFill>
              <a:latin typeface="Arial Narrow"/>
              <a:ea typeface="Arial Narrow"/>
              <a:cs typeface="Arial Narrow"/>
              <a:sym typeface="Arial Narrow"/>
            </a:endParaRPr>
          </a:p>
        </p:txBody>
      </p:sp>
      <p:sp>
        <p:nvSpPr>
          <p:cNvPr id="398" name="Google Shape;398;p34"/>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27</a:t>
            </a:fld>
            <a:endParaRPr/>
          </a:p>
        </p:txBody>
      </p:sp>
    </p:spTree>
    <p:extLst>
      <p:ext uri="{BB962C8B-B14F-4D97-AF65-F5344CB8AC3E}">
        <p14:creationId xmlns:p14="http://schemas.microsoft.com/office/powerpoint/2010/main" val="698130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7"/>
                                        </p:tgtEl>
                                        <p:attrNameLst>
                                          <p:attrName>style.visibility</p:attrName>
                                        </p:attrNameLst>
                                      </p:cBhvr>
                                      <p:to>
                                        <p:strVal val="visible"/>
                                      </p:to>
                                    </p:set>
                                    <p:animEffect transition="in" filter="fade">
                                      <p:cBhvr>
                                        <p:cTn id="7" dur="500"/>
                                        <p:tgtEl>
                                          <p:spTgt spid="3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36"/>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Key Challenges of Software Engineering</a:t>
            </a:r>
            <a:endParaRPr/>
          </a:p>
        </p:txBody>
      </p:sp>
      <p:pic>
        <p:nvPicPr>
          <p:cNvPr id="411" name="Google Shape;411;p36" descr="http://www.digitalsherpa.com/blog/wp-content/uploads/2013/05/social-media-marketing1.jpg"/>
          <p:cNvPicPr preferRelativeResize="0"/>
          <p:nvPr/>
        </p:nvPicPr>
        <p:blipFill rotWithShape="1">
          <a:blip r:embed="rId3">
            <a:alphaModFix/>
          </a:blip>
          <a:srcRect/>
          <a:stretch/>
        </p:blipFill>
        <p:spPr>
          <a:xfrm>
            <a:off x="2857872" y="2182837"/>
            <a:ext cx="4267200" cy="4054475"/>
          </a:xfrm>
          <a:prstGeom prst="rect">
            <a:avLst/>
          </a:prstGeom>
          <a:noFill/>
          <a:ln>
            <a:noFill/>
          </a:ln>
        </p:spPr>
      </p:pic>
      <p:sp>
        <p:nvSpPr>
          <p:cNvPr id="412" name="Google Shape;412;p36"/>
          <p:cNvSpPr/>
          <p:nvPr/>
        </p:nvSpPr>
        <p:spPr>
          <a:xfrm>
            <a:off x="6820272" y="2335237"/>
            <a:ext cx="2633364" cy="991344"/>
          </a:xfrm>
          <a:prstGeom prst="flowChartProcess">
            <a:avLst/>
          </a:prstGeom>
          <a:gradFill>
            <a:gsLst>
              <a:gs pos="0">
                <a:srgbClr val="9AD6FF"/>
              </a:gs>
              <a:gs pos="50000">
                <a:srgbClr val="8DCDFE"/>
              </a:gs>
              <a:gs pos="100000">
                <a:srgbClr val="78CAFF"/>
              </a:gs>
            </a:gsLst>
            <a:lin ang="5400000" scaled="0"/>
          </a:gradFill>
          <a:ln w="9525" cap="flat" cmpd="sng">
            <a:solidFill>
              <a:schemeClr val="accen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Legacy Challenge</a:t>
            </a:r>
            <a:endParaRPr sz="2400">
              <a:solidFill>
                <a:schemeClr val="dk1"/>
              </a:solidFill>
              <a:latin typeface="Libre Franklin Medium"/>
              <a:ea typeface="Libre Franklin Medium"/>
              <a:cs typeface="Libre Franklin Medium"/>
              <a:sym typeface="Libre Franklin Medium"/>
            </a:endParaRPr>
          </a:p>
        </p:txBody>
      </p:sp>
      <p:sp>
        <p:nvSpPr>
          <p:cNvPr id="413" name="Google Shape;413;p36"/>
          <p:cNvSpPr/>
          <p:nvPr/>
        </p:nvSpPr>
        <p:spPr>
          <a:xfrm>
            <a:off x="7277472" y="4087837"/>
            <a:ext cx="2633364" cy="991344"/>
          </a:xfrm>
          <a:prstGeom prst="flowChartProcess">
            <a:avLst/>
          </a:prstGeom>
          <a:gradFill>
            <a:gsLst>
              <a:gs pos="0">
                <a:srgbClr val="9AD6FF"/>
              </a:gs>
              <a:gs pos="50000">
                <a:srgbClr val="8DCDFE"/>
              </a:gs>
              <a:gs pos="100000">
                <a:srgbClr val="78CAFF"/>
              </a:gs>
            </a:gsLst>
            <a:lin ang="5400000" scaled="0"/>
          </a:gradFill>
          <a:ln w="9525" cap="flat" cmpd="sng">
            <a:solidFill>
              <a:schemeClr val="accen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Heterogeneity Challenge</a:t>
            </a:r>
            <a:endParaRPr sz="2400">
              <a:solidFill>
                <a:schemeClr val="dk1"/>
              </a:solidFill>
              <a:latin typeface="Libre Franklin Medium"/>
              <a:ea typeface="Libre Franklin Medium"/>
              <a:cs typeface="Libre Franklin Medium"/>
              <a:sym typeface="Libre Franklin Medium"/>
            </a:endParaRPr>
          </a:p>
        </p:txBody>
      </p:sp>
      <p:sp>
        <p:nvSpPr>
          <p:cNvPr id="414" name="Google Shape;414;p36"/>
          <p:cNvSpPr/>
          <p:nvPr/>
        </p:nvSpPr>
        <p:spPr>
          <a:xfrm>
            <a:off x="1341884" y="2486893"/>
            <a:ext cx="2633364" cy="991344"/>
          </a:xfrm>
          <a:prstGeom prst="flowChartProcess">
            <a:avLst/>
          </a:prstGeom>
          <a:gradFill>
            <a:gsLst>
              <a:gs pos="0">
                <a:srgbClr val="9AD6FF"/>
              </a:gs>
              <a:gs pos="50000">
                <a:srgbClr val="8DCDFE"/>
              </a:gs>
              <a:gs pos="100000">
                <a:srgbClr val="78CAFF"/>
              </a:gs>
            </a:gsLst>
            <a:lin ang="5400000" scaled="0"/>
          </a:gradFill>
          <a:ln w="9525" cap="flat" cmpd="sng">
            <a:solidFill>
              <a:schemeClr val="accent1"/>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400">
                <a:solidFill>
                  <a:schemeClr val="dk1"/>
                </a:solidFill>
                <a:latin typeface="Libre Franklin Medium"/>
                <a:ea typeface="Libre Franklin Medium"/>
                <a:cs typeface="Libre Franklin Medium"/>
                <a:sym typeface="Libre Franklin Medium"/>
              </a:rPr>
              <a:t>Delivery Challenge</a:t>
            </a:r>
            <a:endParaRPr sz="2400">
              <a:solidFill>
                <a:schemeClr val="dk1"/>
              </a:solidFill>
              <a:latin typeface="Libre Franklin Medium"/>
              <a:ea typeface="Libre Franklin Medium"/>
              <a:cs typeface="Libre Franklin Medium"/>
              <a:sym typeface="Libre Franklin Medium"/>
            </a:endParaRPr>
          </a:p>
        </p:txBody>
      </p:sp>
      <p:sp>
        <p:nvSpPr>
          <p:cNvPr id="415" name="Google Shape;415;p36"/>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28</a:t>
            </a:fld>
            <a:endParaRPr/>
          </a:p>
        </p:txBody>
      </p:sp>
    </p:spTree>
    <p:extLst>
      <p:ext uri="{BB962C8B-B14F-4D97-AF65-F5344CB8AC3E}">
        <p14:creationId xmlns:p14="http://schemas.microsoft.com/office/powerpoint/2010/main" val="2698192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2"/>
                                        </p:tgtEl>
                                        <p:attrNameLst>
                                          <p:attrName>style.visibility</p:attrName>
                                        </p:attrNameLst>
                                      </p:cBhvr>
                                      <p:to>
                                        <p:strVal val="visible"/>
                                      </p:to>
                                    </p:set>
                                    <p:animEffect transition="in" filter="fade">
                                      <p:cBhvr>
                                        <p:cTn id="7" dur="1000"/>
                                        <p:tgtEl>
                                          <p:spTgt spid="4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3"/>
                                        </p:tgtEl>
                                        <p:attrNameLst>
                                          <p:attrName>style.visibility</p:attrName>
                                        </p:attrNameLst>
                                      </p:cBhvr>
                                      <p:to>
                                        <p:strVal val="visible"/>
                                      </p:to>
                                    </p:set>
                                    <p:animEffect transition="in" filter="fade">
                                      <p:cBhvr>
                                        <p:cTn id="12" dur="1000"/>
                                        <p:tgtEl>
                                          <p:spTgt spid="4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4"/>
                                        </p:tgtEl>
                                        <p:attrNameLst>
                                          <p:attrName>style.visibility</p:attrName>
                                        </p:attrNameLst>
                                      </p:cBhvr>
                                      <p:to>
                                        <p:strVal val="visible"/>
                                      </p:to>
                                    </p:set>
                                    <p:animEffect transition="in" filter="fade">
                                      <p:cBhvr>
                                        <p:cTn id="17" dur="1000"/>
                                        <p:tgtEl>
                                          <p:spTgt spid="4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419"/>
        <p:cNvGrpSpPr/>
        <p:nvPr/>
      </p:nvGrpSpPr>
      <p:grpSpPr>
        <a:xfrm>
          <a:off x="0" y="0"/>
          <a:ext cx="0" cy="0"/>
          <a:chOff x="0" y="0"/>
          <a:chExt cx="0" cy="0"/>
        </a:xfrm>
      </p:grpSpPr>
      <p:sp>
        <p:nvSpPr>
          <p:cNvPr id="420" name="Google Shape;420;p37"/>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Key Challenges of Software Engineering</a:t>
            </a:r>
            <a:endParaRPr/>
          </a:p>
        </p:txBody>
      </p:sp>
      <p:sp>
        <p:nvSpPr>
          <p:cNvPr id="421" name="Google Shape;421;p37"/>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The </a:t>
            </a:r>
            <a:r>
              <a:rPr lang="en-MY">
                <a:solidFill>
                  <a:srgbClr val="FF3300"/>
                </a:solidFill>
                <a:latin typeface="Arial"/>
                <a:ea typeface="Arial"/>
                <a:cs typeface="Arial"/>
                <a:sym typeface="Arial"/>
              </a:rPr>
              <a:t>legacy challenge</a:t>
            </a:r>
            <a:endParaRPr/>
          </a:p>
          <a:p>
            <a:pPr marL="594360" lvl="1" indent="-228600" algn="l" rtl="0">
              <a:lnSpc>
                <a:spcPct val="90000"/>
              </a:lnSpc>
              <a:spcBef>
                <a:spcPts val="1000"/>
              </a:spcBef>
              <a:spcAft>
                <a:spcPts val="0"/>
              </a:spcAft>
              <a:buSzPts val="2240"/>
              <a:buChar char="•"/>
            </a:pPr>
            <a:r>
              <a:rPr lang="en-MY">
                <a:latin typeface="Arial"/>
                <a:ea typeface="Arial"/>
                <a:cs typeface="Arial"/>
                <a:sym typeface="Arial"/>
              </a:rPr>
              <a:t>the challenge of maintaining &amp; updating </a:t>
            </a:r>
            <a:r>
              <a:rPr lang="en-MY" i="1">
                <a:solidFill>
                  <a:srgbClr val="3333FF"/>
                </a:solidFill>
                <a:latin typeface="Arial"/>
                <a:ea typeface="Arial"/>
                <a:cs typeface="Arial"/>
                <a:sym typeface="Arial"/>
              </a:rPr>
              <a:t>legacy software</a:t>
            </a:r>
            <a:r>
              <a:rPr lang="en-MY">
                <a:latin typeface="Arial"/>
                <a:ea typeface="Arial"/>
                <a:cs typeface="Arial"/>
                <a:sym typeface="Arial"/>
              </a:rPr>
              <a:t> in such a way that excessive costs are avoided and essential business services continue to be delivered </a:t>
            </a:r>
            <a:endParaRPr>
              <a:latin typeface="Arial"/>
              <a:ea typeface="Arial"/>
              <a:cs typeface="Arial"/>
              <a:sym typeface="Arial"/>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The </a:t>
            </a:r>
            <a:r>
              <a:rPr lang="en-MY">
                <a:solidFill>
                  <a:srgbClr val="FF3300"/>
                </a:solidFill>
                <a:latin typeface="Arial"/>
                <a:ea typeface="Arial"/>
                <a:cs typeface="Arial"/>
                <a:sym typeface="Arial"/>
              </a:rPr>
              <a:t>heterogeneity challenge</a:t>
            </a:r>
            <a:r>
              <a:rPr lang="en-MY">
                <a:latin typeface="Arial"/>
                <a:ea typeface="Arial"/>
                <a:cs typeface="Arial"/>
                <a:sym typeface="Arial"/>
              </a:rPr>
              <a:t> </a:t>
            </a:r>
            <a:endParaRPr/>
          </a:p>
          <a:p>
            <a:pPr marL="594360" lvl="1" indent="-228600" algn="l" rtl="0">
              <a:lnSpc>
                <a:spcPct val="90000"/>
              </a:lnSpc>
              <a:spcBef>
                <a:spcPts val="1000"/>
              </a:spcBef>
              <a:spcAft>
                <a:spcPts val="0"/>
              </a:spcAft>
              <a:buSzPts val="2240"/>
              <a:buChar char="•"/>
            </a:pPr>
            <a:r>
              <a:rPr lang="en-MY">
                <a:latin typeface="Arial"/>
                <a:ea typeface="Arial"/>
                <a:cs typeface="Arial"/>
                <a:sym typeface="Arial"/>
              </a:rPr>
              <a:t>the challenge of developing techniques  to build dependable software which is flexible enough to cope with different types of computer &amp; support systems</a:t>
            </a:r>
            <a:endParaRPr>
              <a:latin typeface="Arial"/>
              <a:ea typeface="Arial"/>
              <a:cs typeface="Arial"/>
              <a:sym typeface="Arial"/>
            </a:endParaRPr>
          </a:p>
        </p:txBody>
      </p:sp>
      <p:sp>
        <p:nvSpPr>
          <p:cNvPr id="422" name="Google Shape;422;p37"/>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29</a:t>
            </a:fld>
            <a:endParaRPr/>
          </a:p>
        </p:txBody>
      </p:sp>
    </p:spTree>
    <p:extLst>
      <p:ext uri="{BB962C8B-B14F-4D97-AF65-F5344CB8AC3E}">
        <p14:creationId xmlns:p14="http://schemas.microsoft.com/office/powerpoint/2010/main" val="1016853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4"/>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Software?</a:t>
            </a:r>
            <a:endParaRPr/>
          </a:p>
        </p:txBody>
      </p:sp>
      <p:sp>
        <p:nvSpPr>
          <p:cNvPr id="107" name="Google Shape;107;p4"/>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Software is the </a:t>
            </a:r>
            <a:r>
              <a:rPr lang="en-MY">
                <a:solidFill>
                  <a:srgbClr val="C00000"/>
                </a:solidFill>
                <a:latin typeface="Arial"/>
                <a:ea typeface="Arial"/>
                <a:cs typeface="Arial"/>
                <a:sym typeface="Arial"/>
              </a:rPr>
              <a:t>detailed instructions </a:t>
            </a:r>
            <a:r>
              <a:rPr lang="en-MY">
                <a:latin typeface="Arial"/>
                <a:ea typeface="Arial"/>
                <a:cs typeface="Arial"/>
                <a:sym typeface="Arial"/>
              </a:rPr>
              <a:t>that control the operation of a computer system. </a:t>
            </a:r>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Without software, computer hardware could not </a:t>
            </a:r>
            <a:r>
              <a:rPr lang="en-MY">
                <a:solidFill>
                  <a:srgbClr val="C00000"/>
                </a:solidFill>
                <a:latin typeface="Arial"/>
                <a:ea typeface="Arial"/>
                <a:cs typeface="Arial"/>
                <a:sym typeface="Arial"/>
              </a:rPr>
              <a:t>perform the tasks </a:t>
            </a:r>
            <a:r>
              <a:rPr lang="en-MY">
                <a:latin typeface="Arial"/>
                <a:ea typeface="Arial"/>
                <a:cs typeface="Arial"/>
                <a:sym typeface="Arial"/>
              </a:rPr>
              <a:t>we associate with computers. </a:t>
            </a:r>
            <a:endParaRPr>
              <a:latin typeface="Arial"/>
              <a:ea typeface="Arial"/>
              <a:cs typeface="Arial"/>
              <a:sym typeface="Arial"/>
            </a:endParaRPr>
          </a:p>
        </p:txBody>
      </p:sp>
      <p:pic>
        <p:nvPicPr>
          <p:cNvPr id="108" name="Google Shape;108;p4" descr="https://encrypted-tbn0.gstatic.com/images?q=tbn:ANd9GcQb1ZNioEzxgIewvtPmKL48zUC6BMNrhaBJ9ulBtunrkfy-SOSDpZchh7Ko"/>
          <p:cNvPicPr preferRelativeResize="0"/>
          <p:nvPr/>
        </p:nvPicPr>
        <p:blipFill rotWithShape="1">
          <a:blip r:embed="rId3">
            <a:alphaModFix/>
          </a:blip>
          <a:srcRect/>
          <a:stretch/>
        </p:blipFill>
        <p:spPr>
          <a:xfrm>
            <a:off x="7174532" y="4221088"/>
            <a:ext cx="2143125" cy="2143125"/>
          </a:xfrm>
          <a:prstGeom prst="rect">
            <a:avLst/>
          </a:prstGeom>
          <a:noFill/>
          <a:ln>
            <a:noFill/>
          </a:ln>
        </p:spPr>
      </p:pic>
      <p:sp>
        <p:nvSpPr>
          <p:cNvPr id="109" name="Google Shape;109;p4"/>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3</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426"/>
        <p:cNvGrpSpPr/>
        <p:nvPr/>
      </p:nvGrpSpPr>
      <p:grpSpPr>
        <a:xfrm>
          <a:off x="0" y="0"/>
          <a:ext cx="0" cy="0"/>
          <a:chOff x="0" y="0"/>
          <a:chExt cx="0" cy="0"/>
        </a:xfrm>
      </p:grpSpPr>
      <p:sp>
        <p:nvSpPr>
          <p:cNvPr id="427" name="Google Shape;427;p38"/>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Key Challenges of Software Engineering</a:t>
            </a:r>
            <a:endParaRPr/>
          </a:p>
        </p:txBody>
      </p:sp>
      <p:sp>
        <p:nvSpPr>
          <p:cNvPr id="428" name="Google Shape;428;p38"/>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The </a:t>
            </a:r>
            <a:r>
              <a:rPr lang="en-MY">
                <a:solidFill>
                  <a:srgbClr val="FF3300"/>
                </a:solidFill>
                <a:latin typeface="Arial"/>
                <a:ea typeface="Arial"/>
                <a:cs typeface="Arial"/>
                <a:sym typeface="Arial"/>
              </a:rPr>
              <a:t>delivery challenge</a:t>
            </a:r>
            <a:r>
              <a:rPr lang="en-MY">
                <a:latin typeface="Arial"/>
                <a:ea typeface="Arial"/>
                <a:cs typeface="Arial"/>
                <a:sym typeface="Arial"/>
              </a:rPr>
              <a:t> </a:t>
            </a:r>
            <a:endParaRPr>
              <a:latin typeface="Arial"/>
              <a:ea typeface="Arial"/>
              <a:cs typeface="Arial"/>
              <a:sym typeface="Arial"/>
            </a:endParaRPr>
          </a:p>
          <a:p>
            <a:pPr marL="594360" lvl="1" indent="-228600" algn="l" rtl="0">
              <a:lnSpc>
                <a:spcPct val="90000"/>
              </a:lnSpc>
              <a:spcBef>
                <a:spcPts val="1000"/>
              </a:spcBef>
              <a:spcAft>
                <a:spcPts val="0"/>
              </a:spcAft>
              <a:buSzPts val="2000"/>
              <a:buChar char="•"/>
            </a:pPr>
            <a:r>
              <a:rPr lang="en-MY" sz="2500">
                <a:latin typeface="Arial"/>
                <a:ea typeface="Arial"/>
                <a:cs typeface="Arial"/>
                <a:sym typeface="Arial"/>
              </a:rPr>
              <a:t>the challenge of shortening delivery times for large &amp; complex system without compromising system quality.  </a:t>
            </a:r>
            <a:endParaRPr/>
          </a:p>
        </p:txBody>
      </p:sp>
      <p:sp>
        <p:nvSpPr>
          <p:cNvPr id="429" name="Google Shape;429;p38"/>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30</a:t>
            </a:fld>
            <a:endParaRPr/>
          </a:p>
        </p:txBody>
      </p:sp>
    </p:spTree>
    <p:extLst>
      <p:ext uri="{BB962C8B-B14F-4D97-AF65-F5344CB8AC3E}">
        <p14:creationId xmlns:p14="http://schemas.microsoft.com/office/powerpoint/2010/main" val="3316007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1"/>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System Engineering?</a:t>
            </a:r>
            <a:endParaRPr/>
          </a:p>
        </p:txBody>
      </p:sp>
      <p:sp>
        <p:nvSpPr>
          <p:cNvPr id="260" name="Google Shape;260;p21"/>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t>Systems engineering is an interdisciplinary field of engineering that focuses on how </a:t>
            </a:r>
            <a:r>
              <a:rPr lang="en-MY">
                <a:solidFill>
                  <a:srgbClr val="C00000"/>
                </a:solidFill>
              </a:rPr>
              <a:t>complex</a:t>
            </a:r>
            <a:r>
              <a:rPr lang="en-MY"/>
              <a:t> engineering projects should be </a:t>
            </a:r>
            <a:r>
              <a:rPr lang="en-MY">
                <a:solidFill>
                  <a:srgbClr val="C00000"/>
                </a:solidFill>
              </a:rPr>
              <a:t>designed</a:t>
            </a:r>
            <a:r>
              <a:rPr lang="en-MY"/>
              <a:t> and </a:t>
            </a:r>
            <a:r>
              <a:rPr lang="en-MY">
                <a:solidFill>
                  <a:srgbClr val="C00000"/>
                </a:solidFill>
              </a:rPr>
              <a:t>managed</a:t>
            </a:r>
            <a:r>
              <a:rPr lang="en-MY"/>
              <a:t>. </a:t>
            </a:r>
            <a:endParaRPr/>
          </a:p>
          <a:p>
            <a:pPr marL="274320" lvl="0" indent="-228600" algn="l" rtl="0">
              <a:lnSpc>
                <a:spcPct val="90000"/>
              </a:lnSpc>
              <a:spcBef>
                <a:spcPts val="1800"/>
              </a:spcBef>
              <a:spcAft>
                <a:spcPts val="0"/>
              </a:spcAft>
              <a:buSzPts val="2560"/>
              <a:buChar char="•"/>
            </a:pPr>
            <a:r>
              <a:rPr lang="en-MY"/>
              <a:t>Issues such as logistics, the coordination of different teams, and automatic control of machinery become more difficult when dealing with large, complex projects. </a:t>
            </a:r>
            <a:endParaRPr/>
          </a:p>
          <a:p>
            <a:pPr marL="274320" lvl="0" indent="-66040" algn="l" rtl="0">
              <a:lnSpc>
                <a:spcPct val="90000"/>
              </a:lnSpc>
              <a:spcBef>
                <a:spcPts val="1800"/>
              </a:spcBef>
              <a:spcAft>
                <a:spcPts val="0"/>
              </a:spcAft>
              <a:buSzPts val="2560"/>
              <a:buNone/>
            </a:pPr>
            <a:endParaRPr/>
          </a:p>
        </p:txBody>
      </p:sp>
      <p:sp>
        <p:nvSpPr>
          <p:cNvPr id="261" name="Google Shape;261;p21"/>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31</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2"/>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System Engineering?</a:t>
            </a:r>
            <a:endParaRPr/>
          </a:p>
        </p:txBody>
      </p:sp>
      <p:pic>
        <p:nvPicPr>
          <p:cNvPr id="267" name="Google Shape;267;p22" descr="http://www.fms-ins.com/pictures/network.jpg"/>
          <p:cNvPicPr preferRelativeResize="0"/>
          <p:nvPr/>
        </p:nvPicPr>
        <p:blipFill rotWithShape="1">
          <a:blip r:embed="rId3">
            <a:alphaModFix/>
          </a:blip>
          <a:srcRect/>
          <a:stretch/>
        </p:blipFill>
        <p:spPr>
          <a:xfrm>
            <a:off x="2408707" y="1988840"/>
            <a:ext cx="6218238" cy="4664075"/>
          </a:xfrm>
          <a:prstGeom prst="rect">
            <a:avLst/>
          </a:prstGeom>
          <a:noFill/>
          <a:ln>
            <a:noFill/>
          </a:ln>
          <a:effectLst>
            <a:outerShdw blurRad="292100" dist="139700" dir="2700000" algn="tl" rotWithShape="0">
              <a:srgbClr val="333333">
                <a:alpha val="64705"/>
              </a:srgbClr>
            </a:outerShdw>
          </a:effectLst>
        </p:spPr>
      </p:pic>
      <p:sp>
        <p:nvSpPr>
          <p:cNvPr id="268" name="Google Shape;268;p22"/>
          <p:cNvSpPr/>
          <p:nvPr/>
        </p:nvSpPr>
        <p:spPr>
          <a:xfrm>
            <a:off x="7895107" y="1531640"/>
            <a:ext cx="1828800" cy="6858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56000" y="135000"/>
                </a:lnTo>
              </a:path>
            </a:pathLst>
          </a:custGeom>
          <a:solidFill>
            <a:schemeClr val="accent1"/>
          </a:solidFill>
          <a:ln w="12700" cap="flat" cmpd="sng">
            <a:solidFill>
              <a:srgbClr val="007EA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MY" sz="2600">
                <a:solidFill>
                  <a:schemeClr val="lt1"/>
                </a:solidFill>
                <a:latin typeface="Libre Franklin Medium"/>
                <a:ea typeface="Libre Franklin Medium"/>
                <a:cs typeface="Libre Franklin Medium"/>
                <a:sym typeface="Libre Franklin Medium"/>
              </a:rPr>
              <a:t>Hardware</a:t>
            </a:r>
            <a:endParaRPr sz="2600">
              <a:solidFill>
                <a:schemeClr val="lt1"/>
              </a:solidFill>
              <a:latin typeface="Libre Franklin Medium"/>
              <a:ea typeface="Libre Franklin Medium"/>
              <a:cs typeface="Libre Franklin Medium"/>
              <a:sym typeface="Libre Franklin Medium"/>
            </a:endParaRPr>
          </a:p>
        </p:txBody>
      </p:sp>
      <p:sp>
        <p:nvSpPr>
          <p:cNvPr id="269" name="Google Shape;269;p22"/>
          <p:cNvSpPr/>
          <p:nvPr/>
        </p:nvSpPr>
        <p:spPr>
          <a:xfrm>
            <a:off x="7590307" y="2674640"/>
            <a:ext cx="1828800" cy="6096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54966" y="14204"/>
                </a:lnTo>
              </a:path>
            </a:pathLst>
          </a:custGeom>
          <a:solidFill>
            <a:schemeClr val="accent1"/>
          </a:solidFill>
          <a:ln w="12700" cap="flat" cmpd="sng">
            <a:solidFill>
              <a:srgbClr val="007EA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MY" sz="2600">
                <a:solidFill>
                  <a:schemeClr val="lt1"/>
                </a:solidFill>
                <a:latin typeface="Libre Franklin Medium"/>
                <a:ea typeface="Libre Franklin Medium"/>
                <a:cs typeface="Libre Franklin Medium"/>
                <a:sym typeface="Libre Franklin Medium"/>
              </a:rPr>
              <a:t>Software</a:t>
            </a:r>
            <a:endParaRPr sz="2600">
              <a:solidFill>
                <a:schemeClr val="lt1"/>
              </a:solidFill>
              <a:latin typeface="Libre Franklin Medium"/>
              <a:ea typeface="Libre Franklin Medium"/>
              <a:cs typeface="Libre Franklin Medium"/>
              <a:sym typeface="Libre Franklin Medium"/>
            </a:endParaRPr>
          </a:p>
        </p:txBody>
      </p:sp>
      <p:sp>
        <p:nvSpPr>
          <p:cNvPr id="270" name="Google Shape;270;p22"/>
          <p:cNvSpPr/>
          <p:nvPr/>
        </p:nvSpPr>
        <p:spPr>
          <a:xfrm>
            <a:off x="6447307" y="4960640"/>
            <a:ext cx="1828800" cy="6096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56000" y="135000"/>
                </a:lnTo>
              </a:path>
            </a:pathLst>
          </a:custGeom>
          <a:solidFill>
            <a:schemeClr val="accent1"/>
          </a:solidFill>
          <a:ln w="12700" cap="flat" cmpd="sng">
            <a:solidFill>
              <a:srgbClr val="007EA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MY" sz="2600">
                <a:solidFill>
                  <a:schemeClr val="lt1"/>
                </a:solidFill>
                <a:latin typeface="Libre Franklin Medium"/>
                <a:ea typeface="Libre Franklin Medium"/>
                <a:cs typeface="Libre Franklin Medium"/>
                <a:sym typeface="Libre Franklin Medium"/>
              </a:rPr>
              <a:t>People</a:t>
            </a:r>
            <a:endParaRPr sz="2600">
              <a:solidFill>
                <a:schemeClr val="lt1"/>
              </a:solidFill>
              <a:latin typeface="Libre Franklin Medium"/>
              <a:ea typeface="Libre Franklin Medium"/>
              <a:cs typeface="Libre Franklin Medium"/>
              <a:sym typeface="Libre Franklin Medium"/>
            </a:endParaRPr>
          </a:p>
        </p:txBody>
      </p:sp>
      <p:pic>
        <p:nvPicPr>
          <p:cNvPr id="271" name="Google Shape;271;p22" descr="http://9pixs.com/wp-content/uploads/2014/06/clip-art-people_1404141733.jpg"/>
          <p:cNvPicPr preferRelativeResize="0"/>
          <p:nvPr/>
        </p:nvPicPr>
        <p:blipFill rotWithShape="1">
          <a:blip r:embed="rId4">
            <a:alphaModFix/>
          </a:blip>
          <a:srcRect/>
          <a:stretch/>
        </p:blipFill>
        <p:spPr>
          <a:xfrm>
            <a:off x="5304307" y="5646440"/>
            <a:ext cx="457200" cy="788988"/>
          </a:xfrm>
          <a:prstGeom prst="rect">
            <a:avLst/>
          </a:prstGeom>
          <a:noFill/>
          <a:ln>
            <a:noFill/>
          </a:ln>
        </p:spPr>
      </p:pic>
      <p:pic>
        <p:nvPicPr>
          <p:cNvPr id="272" name="Google Shape;272;p22" descr="http://9pixs.com/wp-content/uploads/2014/06/clip-art-people_1404141733.jpg"/>
          <p:cNvPicPr preferRelativeResize="0"/>
          <p:nvPr/>
        </p:nvPicPr>
        <p:blipFill rotWithShape="1">
          <a:blip r:embed="rId4">
            <a:alphaModFix/>
          </a:blip>
          <a:srcRect/>
          <a:stretch/>
        </p:blipFill>
        <p:spPr>
          <a:xfrm>
            <a:off x="6904507" y="5646440"/>
            <a:ext cx="457200" cy="788988"/>
          </a:xfrm>
          <a:prstGeom prst="rect">
            <a:avLst/>
          </a:prstGeom>
          <a:noFill/>
          <a:ln>
            <a:noFill/>
          </a:ln>
        </p:spPr>
      </p:pic>
      <p:sp>
        <p:nvSpPr>
          <p:cNvPr id="273" name="Google Shape;273;p22"/>
          <p:cNvSpPr/>
          <p:nvPr/>
        </p:nvSpPr>
        <p:spPr>
          <a:xfrm flipH="1">
            <a:off x="2484907" y="1760240"/>
            <a:ext cx="1828800" cy="6858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34277" y="79615"/>
                </a:lnTo>
              </a:path>
            </a:pathLst>
          </a:custGeom>
          <a:solidFill>
            <a:schemeClr val="accent1"/>
          </a:solidFill>
          <a:ln w="12700" cap="flat" cmpd="sng">
            <a:solidFill>
              <a:srgbClr val="007EA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MY" sz="2600">
                <a:solidFill>
                  <a:schemeClr val="lt1"/>
                </a:solidFill>
                <a:latin typeface="Libre Franklin Medium"/>
                <a:ea typeface="Libre Franklin Medium"/>
                <a:cs typeface="Libre Franklin Medium"/>
                <a:sym typeface="Libre Franklin Medium"/>
              </a:rPr>
              <a:t>Database</a:t>
            </a:r>
            <a:endParaRPr sz="2600">
              <a:solidFill>
                <a:schemeClr val="lt1"/>
              </a:solidFill>
              <a:latin typeface="Libre Franklin Medium"/>
              <a:ea typeface="Libre Franklin Medium"/>
              <a:cs typeface="Libre Franklin Medium"/>
              <a:sym typeface="Libre Franklin Medium"/>
            </a:endParaRPr>
          </a:p>
        </p:txBody>
      </p:sp>
      <p:sp>
        <p:nvSpPr>
          <p:cNvPr id="274" name="Google Shape;274;p22"/>
          <p:cNvSpPr/>
          <p:nvPr/>
        </p:nvSpPr>
        <p:spPr>
          <a:xfrm flipH="1">
            <a:off x="2789707" y="4351040"/>
            <a:ext cx="1828800" cy="60960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31172" y="-34974"/>
                </a:lnTo>
              </a:path>
            </a:pathLst>
          </a:custGeom>
          <a:solidFill>
            <a:schemeClr val="accent1"/>
          </a:solidFill>
          <a:ln w="12700" cap="flat" cmpd="sng">
            <a:solidFill>
              <a:srgbClr val="007EA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MY" sz="2600">
                <a:solidFill>
                  <a:schemeClr val="lt1"/>
                </a:solidFill>
                <a:latin typeface="Libre Franklin Medium"/>
                <a:ea typeface="Libre Franklin Medium"/>
                <a:cs typeface="Libre Franklin Medium"/>
                <a:sym typeface="Libre Franklin Medium"/>
              </a:rPr>
              <a:t>Network</a:t>
            </a:r>
            <a:endParaRPr sz="2600">
              <a:solidFill>
                <a:schemeClr val="lt1"/>
              </a:solidFill>
              <a:latin typeface="Libre Franklin Medium"/>
              <a:ea typeface="Libre Franklin Medium"/>
              <a:cs typeface="Libre Franklin Medium"/>
              <a:sym typeface="Libre Franklin Medium"/>
            </a:endParaRPr>
          </a:p>
        </p:txBody>
      </p:sp>
      <p:sp>
        <p:nvSpPr>
          <p:cNvPr id="275" name="Google Shape;275;p22"/>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32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8"/>
                                        </p:tgtEl>
                                        <p:attrNameLst>
                                          <p:attrName>style.visibility</p:attrName>
                                        </p:attrNameLst>
                                      </p:cBhvr>
                                      <p:to>
                                        <p:strVal val="visible"/>
                                      </p:to>
                                    </p:set>
                                    <p:animEffect transition="in" filter="fade">
                                      <p:cBhvr>
                                        <p:cTn id="7" dur="2000"/>
                                        <p:tgtEl>
                                          <p:spTgt spid="26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9"/>
                                        </p:tgtEl>
                                        <p:attrNameLst>
                                          <p:attrName>style.visibility</p:attrName>
                                        </p:attrNameLst>
                                      </p:cBhvr>
                                      <p:to>
                                        <p:strVal val="visible"/>
                                      </p:to>
                                    </p:set>
                                    <p:animEffect transition="in" filter="fade">
                                      <p:cBhvr>
                                        <p:cTn id="12" dur="2000"/>
                                        <p:tgtEl>
                                          <p:spTgt spid="26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0"/>
                                        </p:tgtEl>
                                        <p:attrNameLst>
                                          <p:attrName>style.visibility</p:attrName>
                                        </p:attrNameLst>
                                      </p:cBhvr>
                                      <p:to>
                                        <p:strVal val="visible"/>
                                      </p:to>
                                    </p:set>
                                    <p:animEffect transition="in" filter="fade">
                                      <p:cBhvr>
                                        <p:cTn id="17" dur="2000"/>
                                        <p:tgtEl>
                                          <p:spTgt spid="27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3"/>
                                        </p:tgtEl>
                                        <p:attrNameLst>
                                          <p:attrName>style.visibility</p:attrName>
                                        </p:attrNameLst>
                                      </p:cBhvr>
                                      <p:to>
                                        <p:strVal val="visible"/>
                                      </p:to>
                                    </p:set>
                                    <p:animEffect transition="in" filter="fade">
                                      <p:cBhvr>
                                        <p:cTn id="22" dur="2000"/>
                                        <p:tgtEl>
                                          <p:spTgt spid="27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74"/>
                                        </p:tgtEl>
                                        <p:attrNameLst>
                                          <p:attrName>style.visibility</p:attrName>
                                        </p:attrNameLst>
                                      </p:cBhvr>
                                      <p:to>
                                        <p:strVal val="visible"/>
                                      </p:to>
                                    </p:set>
                                    <p:animEffect transition="in" filter="fade">
                                      <p:cBhvr>
                                        <p:cTn id="27" dur="2000"/>
                                        <p:tgtEl>
                                          <p:spTgt spid="2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79"/>
        <p:cNvGrpSpPr/>
        <p:nvPr/>
      </p:nvGrpSpPr>
      <p:grpSpPr>
        <a:xfrm>
          <a:off x="0" y="0"/>
          <a:ext cx="0" cy="0"/>
          <a:chOff x="0" y="0"/>
          <a:chExt cx="0" cy="0"/>
        </a:xfrm>
      </p:grpSpPr>
      <p:sp>
        <p:nvSpPr>
          <p:cNvPr id="280" name="Google Shape;280;p23"/>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System Engineering?</a:t>
            </a:r>
            <a:endParaRPr/>
          </a:p>
        </p:txBody>
      </p:sp>
      <p:sp>
        <p:nvSpPr>
          <p:cNvPr id="281" name="Google Shape;281;p23"/>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b="1"/>
              <a:t>Systems engineering </a:t>
            </a:r>
            <a:r>
              <a:rPr lang="en-MY"/>
              <a:t>deals with work-processes and tools to handle such projects, and it overlaps with both technical and human-centered disciplines such as control engineering and project management.</a:t>
            </a:r>
            <a:br>
              <a:rPr lang="en-MY"/>
            </a:br>
            <a:endParaRPr/>
          </a:p>
          <a:p>
            <a:pPr marL="274320" lvl="0" indent="-228600" algn="l" rtl="0">
              <a:lnSpc>
                <a:spcPct val="90000"/>
              </a:lnSpc>
              <a:spcBef>
                <a:spcPts val="1800"/>
              </a:spcBef>
              <a:spcAft>
                <a:spcPts val="0"/>
              </a:spcAft>
              <a:buSzPts val="2560"/>
              <a:buChar char="•"/>
            </a:pPr>
            <a:r>
              <a:rPr lang="en-MY" b="1"/>
              <a:t>System engineering</a:t>
            </a:r>
            <a:r>
              <a:rPr lang="en-MY"/>
              <a:t> deals with all aspects of computer-based system development.</a:t>
            </a:r>
            <a:endParaRPr>
              <a:latin typeface="Arial"/>
              <a:ea typeface="Arial"/>
              <a:cs typeface="Arial"/>
              <a:sym typeface="Arial"/>
            </a:endParaRPr>
          </a:p>
        </p:txBody>
      </p:sp>
      <p:sp>
        <p:nvSpPr>
          <p:cNvPr id="282" name="Google Shape;282;p23"/>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33</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87"/>
        <p:cNvGrpSpPr/>
        <p:nvPr/>
      </p:nvGrpSpPr>
      <p:grpSpPr>
        <a:xfrm>
          <a:off x="0" y="0"/>
          <a:ext cx="0" cy="0"/>
          <a:chOff x="0" y="0"/>
          <a:chExt cx="0" cy="0"/>
        </a:xfrm>
      </p:grpSpPr>
      <p:sp>
        <p:nvSpPr>
          <p:cNvPr id="288" name="Google Shape;288;p24"/>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What is System Engineering?</a:t>
            </a:r>
            <a:endParaRPr/>
          </a:p>
        </p:txBody>
      </p:sp>
      <p:sp>
        <p:nvSpPr>
          <p:cNvPr id="289" name="Google Shape;289;p24"/>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fontScale="92500" lnSpcReduction="20000"/>
          </a:bodyPr>
          <a:lstStyle/>
          <a:p>
            <a:pPr marL="274320" lvl="0" indent="-228600" algn="l" rtl="0">
              <a:lnSpc>
                <a:spcPct val="90000"/>
              </a:lnSpc>
              <a:spcBef>
                <a:spcPts val="0"/>
              </a:spcBef>
              <a:spcAft>
                <a:spcPts val="0"/>
              </a:spcAft>
              <a:buSzPct val="80000"/>
              <a:buChar char="•"/>
            </a:pPr>
            <a:r>
              <a:rPr lang="en-MY" b="1"/>
              <a:t>Software engineering</a:t>
            </a:r>
            <a:r>
              <a:rPr lang="en-MY"/>
              <a:t> is a part of </a:t>
            </a:r>
            <a:r>
              <a:rPr lang="en-MY" b="1"/>
              <a:t>system engineering</a:t>
            </a:r>
            <a:r>
              <a:rPr lang="en-MY"/>
              <a:t>.</a:t>
            </a:r>
            <a:br>
              <a:rPr lang="en-MY"/>
            </a:br>
            <a:endParaRPr/>
          </a:p>
          <a:p>
            <a:pPr marL="274320" lvl="0" indent="-228600" algn="l" rtl="0">
              <a:lnSpc>
                <a:spcPct val="90000"/>
              </a:lnSpc>
              <a:spcBef>
                <a:spcPts val="1800"/>
              </a:spcBef>
              <a:spcAft>
                <a:spcPts val="0"/>
              </a:spcAft>
              <a:buSzPct val="80000"/>
              <a:buChar char="•"/>
            </a:pPr>
            <a:r>
              <a:rPr lang="en-MY" b="1"/>
              <a:t>System engineering</a:t>
            </a:r>
            <a:r>
              <a:rPr lang="en-MY"/>
              <a:t> is to identify the roles of hardware, software, people, database and other system elements involved with that system which is going to be developed.</a:t>
            </a:r>
            <a:br>
              <a:rPr lang="en-MY"/>
            </a:br>
            <a:endParaRPr/>
          </a:p>
          <a:p>
            <a:pPr marL="274320" lvl="0" indent="-228600" algn="l" rtl="0">
              <a:lnSpc>
                <a:spcPct val="90000"/>
              </a:lnSpc>
              <a:spcBef>
                <a:spcPts val="1800"/>
              </a:spcBef>
              <a:spcAft>
                <a:spcPts val="0"/>
              </a:spcAft>
              <a:buSzPct val="80000"/>
              <a:buChar char="•"/>
            </a:pPr>
            <a:r>
              <a:rPr lang="en-MY" b="1"/>
              <a:t>Software engineering</a:t>
            </a:r>
            <a:r>
              <a:rPr lang="en-MY"/>
              <a:t> is to tell the practicalities of developing and delivering useful software.</a:t>
            </a:r>
            <a:endParaRPr>
              <a:latin typeface="Arial"/>
              <a:ea typeface="Arial"/>
              <a:cs typeface="Arial"/>
              <a:sym typeface="Arial"/>
            </a:endParaRPr>
          </a:p>
        </p:txBody>
      </p:sp>
      <p:sp>
        <p:nvSpPr>
          <p:cNvPr id="290" name="Google Shape;290;p24"/>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34</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40"/>
          <p:cNvSpPr txBox="1">
            <a:spLocks noGrp="1"/>
          </p:cNvSpPr>
          <p:nvPr>
            <p:ph type="title"/>
          </p:nvPr>
        </p:nvSpPr>
        <p:spPr>
          <a:xfrm>
            <a:off x="1065214" y="533400"/>
            <a:ext cx="9853734" cy="22860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4400"/>
              <a:buFont typeface="Libre Franklin Medium"/>
              <a:buNone/>
            </a:pPr>
            <a:r>
              <a:rPr lang="en-MY" dirty="0"/>
              <a:t>Professional &amp; Ethical Responsibility</a:t>
            </a:r>
            <a:endParaRPr dirty="0"/>
          </a:p>
        </p:txBody>
      </p:sp>
      <p:sp>
        <p:nvSpPr>
          <p:cNvPr id="443" name="Google Shape;443;p40"/>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35</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422CE9B-F532-2AB3-7C85-C26E09BE5AD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MY" smtClean="0"/>
              <a:t>36</a:t>
            </a:fld>
            <a:endParaRPr lang="en-MY"/>
          </a:p>
        </p:txBody>
      </p:sp>
      <p:pic>
        <p:nvPicPr>
          <p:cNvPr id="5" name="Picture 4">
            <a:extLst>
              <a:ext uri="{FF2B5EF4-FFF2-40B4-BE49-F238E27FC236}">
                <a16:creationId xmlns:a16="http://schemas.microsoft.com/office/drawing/2014/main" id="{F6587F47-971C-F523-2B6A-DABF6EB02445}"/>
              </a:ext>
            </a:extLst>
          </p:cNvPr>
          <p:cNvPicPr>
            <a:picLocks noChangeAspect="1"/>
          </p:cNvPicPr>
          <p:nvPr/>
        </p:nvPicPr>
        <p:blipFill rotWithShape="1">
          <a:blip r:embed="rId2"/>
          <a:srcRect l="26097" t="12898" r="23743" b="37586"/>
          <a:stretch/>
        </p:blipFill>
        <p:spPr>
          <a:xfrm>
            <a:off x="710120" y="651078"/>
            <a:ext cx="10184859" cy="550418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77725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E1C2DFB-0948-2B45-3B60-2A43C334E9B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MY" smtClean="0"/>
              <a:t>37</a:t>
            </a:fld>
            <a:endParaRPr lang="en-MY"/>
          </a:p>
        </p:txBody>
      </p:sp>
      <p:pic>
        <p:nvPicPr>
          <p:cNvPr id="5" name="Picture 4">
            <a:extLst>
              <a:ext uri="{FF2B5EF4-FFF2-40B4-BE49-F238E27FC236}">
                <a16:creationId xmlns:a16="http://schemas.microsoft.com/office/drawing/2014/main" id="{4320F147-8AA3-7D55-0E94-6994953D29B9}"/>
              </a:ext>
            </a:extLst>
          </p:cNvPr>
          <p:cNvPicPr>
            <a:picLocks noChangeAspect="1"/>
          </p:cNvPicPr>
          <p:nvPr/>
        </p:nvPicPr>
        <p:blipFill rotWithShape="1">
          <a:blip r:embed="rId2"/>
          <a:srcRect l="27533" t="13187" r="27764" b="46528"/>
          <a:stretch/>
        </p:blipFill>
        <p:spPr>
          <a:xfrm>
            <a:off x="1291472" y="603314"/>
            <a:ext cx="9228841" cy="5825002"/>
          </a:xfrm>
          <a:prstGeom prst="rect">
            <a:avLst/>
          </a:prstGeom>
        </p:spPr>
      </p:pic>
    </p:spTree>
    <p:extLst>
      <p:ext uri="{BB962C8B-B14F-4D97-AF65-F5344CB8AC3E}">
        <p14:creationId xmlns:p14="http://schemas.microsoft.com/office/powerpoint/2010/main" val="163863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0FF53C-65E5-D353-B813-CDD45C1DC78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MY" smtClean="0"/>
              <a:t>38</a:t>
            </a:fld>
            <a:endParaRPr lang="en-MY"/>
          </a:p>
        </p:txBody>
      </p:sp>
      <p:pic>
        <p:nvPicPr>
          <p:cNvPr id="5" name="Picture 4">
            <a:extLst>
              <a:ext uri="{FF2B5EF4-FFF2-40B4-BE49-F238E27FC236}">
                <a16:creationId xmlns:a16="http://schemas.microsoft.com/office/drawing/2014/main" id="{C5FF14BB-0C81-CC62-5231-160D948B3605}"/>
              </a:ext>
            </a:extLst>
          </p:cNvPr>
          <p:cNvPicPr>
            <a:picLocks noChangeAspect="1"/>
          </p:cNvPicPr>
          <p:nvPr/>
        </p:nvPicPr>
        <p:blipFill rotWithShape="1">
          <a:blip r:embed="rId2"/>
          <a:srcRect l="27765" t="12499" r="24749" b="37316"/>
          <a:stretch/>
        </p:blipFill>
        <p:spPr>
          <a:xfrm>
            <a:off x="970961" y="388855"/>
            <a:ext cx="9587060" cy="5766411"/>
          </a:xfrm>
          <a:prstGeom prst="rect">
            <a:avLst/>
          </a:prstGeom>
        </p:spPr>
      </p:pic>
    </p:spTree>
    <p:extLst>
      <p:ext uri="{BB962C8B-B14F-4D97-AF65-F5344CB8AC3E}">
        <p14:creationId xmlns:p14="http://schemas.microsoft.com/office/powerpoint/2010/main" val="493958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
          <p:cNvSpPr>
            <a:spLocks noGrp="1"/>
          </p:cNvSpPr>
          <p:nvPr>
            <p:ph type="title"/>
          </p:nvPr>
        </p:nvSpPr>
        <p:spPr bwMode="auto">
          <a:xfrm>
            <a:off x="2145867" y="452437"/>
            <a:ext cx="7292975" cy="114458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spcFirstLastPara="1" vert="horz" wrap="square" lIns="50800" tIns="50800" rIns="50800" bIns="50800" numCol="1" anchor="ctr" anchorCtr="0" compatLnSpc="1">
            <a:prstTxWarp prst="textNoShape">
              <a:avLst/>
            </a:prstTxWarp>
            <a:normAutofit/>
          </a:bodyPr>
          <a:lstStyle/>
          <a:p>
            <a:r>
              <a:rPr lang="en-US" altLang="en-US" sz="2400" dirty="0">
                <a:solidFill>
                  <a:srgbClr val="46424D"/>
                </a:solidFill>
                <a:latin typeface="Arial" panose="020B0604020202020204" pitchFamily="34" charset="0"/>
                <a:cs typeface="Arial" panose="020B0604020202020204" pitchFamily="34" charset="0"/>
                <a:sym typeface="Arial" panose="020B0604020202020204" pitchFamily="34" charset="0"/>
              </a:rPr>
              <a:t>ACM/IEEE Code of Ethics</a:t>
            </a:r>
            <a:endParaRPr lang="en-US" altLang="en-US" dirty="0"/>
          </a:p>
        </p:txBody>
      </p:sp>
      <p:sp>
        <p:nvSpPr>
          <p:cNvPr id="22530" name="Rectangle 2"/>
          <p:cNvSpPr>
            <a:spLocks noGrp="1"/>
          </p:cNvSpPr>
          <p:nvPr>
            <p:ph type="body" idx="1"/>
          </p:nvPr>
        </p:nvSpPr>
        <p:spPr bwMode="auto">
          <a:xfrm>
            <a:off x="1979612" y="1597025"/>
            <a:ext cx="8229600" cy="45291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spcFirstLastPara="1" vert="horz" wrap="square" lIns="50800" tIns="50800" rIns="50800" bIns="50800" numCol="1" anchor="t" anchorCtr="0" compatLnSpc="1">
            <a:prstTxWarp prst="textNoShape">
              <a:avLst/>
            </a:prstTxWarp>
            <a:normAutofit fontScale="92500" lnSpcReduction="10000"/>
          </a:bodyPr>
          <a:lstStyle/>
          <a:p>
            <a:pPr marL="412750" indent="-412750">
              <a:spcBef>
                <a:spcPts val="600"/>
              </a:spcBef>
              <a:buClr>
                <a:srgbClr val="46424D"/>
              </a:buClr>
              <a:buFont typeface="Wingdings" panose="05000000000000000000" pitchFamily="2" charset="2"/>
              <a:buChar char="•"/>
            </a:pPr>
            <a:r>
              <a:rPr lang="en-US" altLang="en-US" sz="2100" dirty="0">
                <a:solidFill>
                  <a:srgbClr val="46424D"/>
                </a:solidFill>
                <a:latin typeface="Arial Rounded MT Bold" panose="020F0704030504030204" pitchFamily="34" charset="0"/>
                <a:cs typeface="Arial" panose="020B0604020202020204" pitchFamily="34" charset="0"/>
                <a:sym typeface="Arial" panose="020B0604020202020204" pitchFamily="34" charset="0"/>
              </a:rPr>
              <a:t>The professional societies in the US have cooperated to produce a code of ethical practice.</a:t>
            </a:r>
          </a:p>
          <a:p>
            <a:pPr marL="0" indent="0">
              <a:spcBef>
                <a:spcPts val="600"/>
              </a:spcBef>
              <a:buClr>
                <a:srgbClr val="46424D"/>
              </a:buClr>
              <a:buNone/>
            </a:pPr>
            <a:endParaRPr lang="en-US" altLang="en-US" sz="2100" dirty="0">
              <a:solidFill>
                <a:srgbClr val="46424D"/>
              </a:solidFill>
              <a:latin typeface="Arial Rounded MT Bold" panose="020F0704030504030204" pitchFamily="34" charset="0"/>
              <a:cs typeface="Arial" panose="020B0604020202020204" pitchFamily="34" charset="0"/>
              <a:sym typeface="Arial" panose="020B0604020202020204" pitchFamily="34" charset="0"/>
            </a:endParaRPr>
          </a:p>
          <a:p>
            <a:pPr marL="412750" indent="-412750">
              <a:spcBef>
                <a:spcPts val="600"/>
              </a:spcBef>
              <a:buClr>
                <a:srgbClr val="46424D"/>
              </a:buClr>
              <a:buFont typeface="Wingdings" panose="05000000000000000000" pitchFamily="2" charset="2"/>
              <a:buChar char="•"/>
            </a:pPr>
            <a:r>
              <a:rPr lang="en-US" altLang="en-US" sz="2100" dirty="0">
                <a:solidFill>
                  <a:srgbClr val="46424D"/>
                </a:solidFill>
                <a:latin typeface="Arial Rounded MT Bold" panose="020F0704030504030204" pitchFamily="34" charset="0"/>
                <a:cs typeface="Arial" panose="020B0604020202020204" pitchFamily="34" charset="0"/>
                <a:sym typeface="Arial" panose="020B0604020202020204" pitchFamily="34" charset="0"/>
              </a:rPr>
              <a:t>We have these posted along our inner hallways.</a:t>
            </a:r>
          </a:p>
          <a:p>
            <a:pPr marL="412750" indent="-412750">
              <a:spcBef>
                <a:spcPts val="600"/>
              </a:spcBef>
              <a:buClr>
                <a:srgbClr val="46424D"/>
              </a:buClr>
              <a:buFont typeface="Wingdings" panose="05000000000000000000" pitchFamily="2" charset="2"/>
              <a:buChar char="•"/>
            </a:pPr>
            <a:endParaRPr lang="en-US" altLang="en-US" sz="2100" dirty="0">
              <a:solidFill>
                <a:srgbClr val="46424D"/>
              </a:solidFill>
              <a:latin typeface="Arial Rounded MT Bold" panose="020F0704030504030204" pitchFamily="34" charset="0"/>
              <a:cs typeface="Arial" panose="020B0604020202020204" pitchFamily="34" charset="0"/>
              <a:sym typeface="Arial" panose="020B0604020202020204" pitchFamily="34" charset="0"/>
            </a:endParaRPr>
          </a:p>
          <a:p>
            <a:pPr marL="412750" indent="-412750">
              <a:spcBef>
                <a:spcPts val="600"/>
              </a:spcBef>
              <a:buClr>
                <a:srgbClr val="46424D"/>
              </a:buClr>
              <a:buFont typeface="Wingdings" panose="05000000000000000000" pitchFamily="2" charset="2"/>
              <a:buChar char="•"/>
            </a:pPr>
            <a:r>
              <a:rPr lang="en-US" altLang="en-US" sz="2100" dirty="0">
                <a:solidFill>
                  <a:srgbClr val="46424D"/>
                </a:solidFill>
                <a:latin typeface="Arial Rounded MT Bold" panose="020F0704030504030204" pitchFamily="34" charset="0"/>
                <a:cs typeface="Arial" panose="020B0604020202020204" pitchFamily="34" charset="0"/>
                <a:sym typeface="Arial" panose="020B0604020202020204" pitchFamily="34" charset="0"/>
              </a:rPr>
              <a:t>Members of these organizations sign up to the code of practice when they join.</a:t>
            </a:r>
          </a:p>
          <a:p>
            <a:pPr marL="0" indent="0">
              <a:spcBef>
                <a:spcPts val="600"/>
              </a:spcBef>
              <a:buClr>
                <a:srgbClr val="46424D"/>
              </a:buClr>
              <a:buNone/>
            </a:pPr>
            <a:endParaRPr lang="en-US" altLang="en-US" sz="2100" dirty="0">
              <a:solidFill>
                <a:srgbClr val="46424D"/>
              </a:solidFill>
              <a:latin typeface="Arial Rounded MT Bold" panose="020F0704030504030204" pitchFamily="34" charset="0"/>
              <a:cs typeface="Arial" panose="020B0604020202020204" pitchFamily="34" charset="0"/>
              <a:sym typeface="Arial" panose="020B0604020202020204" pitchFamily="34" charset="0"/>
            </a:endParaRPr>
          </a:p>
          <a:p>
            <a:pPr marL="412750" indent="-412750">
              <a:spcBef>
                <a:spcPts val="600"/>
              </a:spcBef>
              <a:buClr>
                <a:srgbClr val="46424D"/>
              </a:buClr>
              <a:buFont typeface="Wingdings" panose="05000000000000000000" pitchFamily="2" charset="2"/>
              <a:buChar char="•"/>
            </a:pPr>
            <a:r>
              <a:rPr lang="en-US" altLang="en-US" sz="2100" dirty="0">
                <a:solidFill>
                  <a:srgbClr val="46424D"/>
                </a:solidFill>
                <a:latin typeface="Arial Rounded MT Bold" panose="020F0704030504030204" pitchFamily="34" charset="0"/>
                <a:cs typeface="Arial" panose="020B0604020202020204" pitchFamily="34" charset="0"/>
                <a:sym typeface="Arial" panose="020B0604020202020204" pitchFamily="34" charset="0"/>
              </a:rPr>
              <a:t>Absolutely you need to belong to the ACM, IEEE CS and perhaps a couple of others in your area of specialization.</a:t>
            </a:r>
          </a:p>
          <a:p>
            <a:pPr marL="412750" indent="-412750">
              <a:spcBef>
                <a:spcPts val="600"/>
              </a:spcBef>
              <a:buClr>
                <a:srgbClr val="46424D"/>
              </a:buClr>
              <a:buFont typeface="Wingdings" panose="05000000000000000000" pitchFamily="2" charset="2"/>
              <a:buChar char="•"/>
            </a:pPr>
            <a:endParaRPr lang="en-US" altLang="en-US" sz="2100" dirty="0">
              <a:solidFill>
                <a:srgbClr val="46424D"/>
              </a:solidFill>
              <a:latin typeface="Arial Rounded MT Bold" panose="020F0704030504030204" pitchFamily="34" charset="0"/>
              <a:cs typeface="Arial" panose="020B0604020202020204" pitchFamily="34" charset="0"/>
              <a:sym typeface="Arial" panose="020B0604020202020204" pitchFamily="34" charset="0"/>
            </a:endParaRPr>
          </a:p>
          <a:p>
            <a:pPr marL="412750" indent="-412750">
              <a:spcBef>
                <a:spcPts val="600"/>
              </a:spcBef>
              <a:buClr>
                <a:srgbClr val="46424D"/>
              </a:buClr>
              <a:buFont typeface="Wingdings" panose="05000000000000000000" pitchFamily="2" charset="2"/>
              <a:buChar char="•"/>
            </a:pPr>
            <a:r>
              <a:rPr lang="en-US" altLang="en-US" sz="2100" dirty="0">
                <a:solidFill>
                  <a:srgbClr val="46424D"/>
                </a:solidFill>
                <a:latin typeface="Arial Rounded MT Bold" panose="020F0704030504030204" pitchFamily="34" charset="0"/>
                <a:cs typeface="Arial" panose="020B0604020202020204" pitchFamily="34" charset="0"/>
                <a:sym typeface="Arial" panose="020B0604020202020204" pitchFamily="34" charset="0"/>
              </a:rPr>
              <a:t>The Code contains eight Principles related to the behavior of and decisions made by professional software engineers, including practitioners, educators, managers, supervisors and policy makers, as well as trainees and students of the profession. </a:t>
            </a:r>
            <a:endParaRPr lang="en-US" altLang="en-US" dirty="0">
              <a:latin typeface="Arial Rounded MT Bold" panose="020F0704030504030204" pitchFamily="34" charset="0"/>
            </a:endParaRPr>
          </a:p>
        </p:txBody>
      </p:sp>
      <p:sp>
        <p:nvSpPr>
          <p:cNvPr id="22531" name="AutoShape 3"/>
          <p:cNvSpPr>
            <a:spLocks/>
          </p:cNvSpPr>
          <p:nvPr/>
        </p:nvSpPr>
        <p:spPr bwMode="auto">
          <a:xfrm>
            <a:off x="8075612" y="6356350"/>
            <a:ext cx="2133600" cy="368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r"/>
            <a:fld id="{950628FF-4365-448D-89CD-F0A4D9E3EB20}" type="slidenum">
              <a:rPr lang="en-US" altLang="en-US"/>
              <a:pPr algn="r"/>
              <a:t>39</a:t>
            </a:fld>
            <a:endParaRPr lang="en-US" altLang="en-US"/>
          </a:p>
        </p:txBody>
      </p:sp>
    </p:spTree>
    <p:extLst>
      <p:ext uri="{BB962C8B-B14F-4D97-AF65-F5344CB8AC3E}">
        <p14:creationId xmlns:p14="http://schemas.microsoft.com/office/powerpoint/2010/main" val="3841846805"/>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60E0E52-89EB-FAFA-93E5-A0AD715D8A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MY" smtClean="0"/>
              <a:t>4</a:t>
            </a:fld>
            <a:endParaRPr lang="en-MY"/>
          </a:p>
        </p:txBody>
      </p:sp>
      <p:pic>
        <p:nvPicPr>
          <p:cNvPr id="5" name="Picture 4">
            <a:extLst>
              <a:ext uri="{FF2B5EF4-FFF2-40B4-BE49-F238E27FC236}">
                <a16:creationId xmlns:a16="http://schemas.microsoft.com/office/drawing/2014/main" id="{97E01D90-0005-C61D-FC90-544C84BB6275}"/>
              </a:ext>
            </a:extLst>
          </p:cNvPr>
          <p:cNvPicPr>
            <a:picLocks noChangeAspect="1"/>
          </p:cNvPicPr>
          <p:nvPr/>
        </p:nvPicPr>
        <p:blipFill rotWithShape="1">
          <a:blip r:embed="rId2"/>
          <a:srcRect l="26605" t="11812" r="27920" b="36766"/>
          <a:stretch/>
        </p:blipFill>
        <p:spPr>
          <a:xfrm>
            <a:off x="707010" y="638666"/>
            <a:ext cx="10312923" cy="5580668"/>
          </a:xfrm>
          <a:prstGeom prst="rect">
            <a:avLst/>
          </a:prstGeom>
        </p:spPr>
      </p:pic>
    </p:spTree>
    <p:extLst>
      <p:ext uri="{BB962C8B-B14F-4D97-AF65-F5344CB8AC3E}">
        <p14:creationId xmlns:p14="http://schemas.microsoft.com/office/powerpoint/2010/main" val="3724779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41"/>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Professional &amp; Ethical Responsibility</a:t>
            </a:r>
            <a:endParaRPr/>
          </a:p>
        </p:txBody>
      </p:sp>
      <p:sp>
        <p:nvSpPr>
          <p:cNvPr id="449" name="Google Shape;449;p41"/>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Professional responsibilities for software engineers include:</a:t>
            </a:r>
            <a:endParaRPr/>
          </a:p>
          <a:p>
            <a:pPr marL="2562225" lvl="1" indent="-457200" algn="l" rtl="0">
              <a:lnSpc>
                <a:spcPct val="90000"/>
              </a:lnSpc>
              <a:spcBef>
                <a:spcPts val="1000"/>
              </a:spcBef>
              <a:spcAft>
                <a:spcPts val="0"/>
              </a:spcAft>
              <a:buSzPts val="2320"/>
              <a:buFont typeface="Noto Sans Symbols"/>
              <a:buChar char="✔"/>
            </a:pPr>
            <a:r>
              <a:rPr lang="en-MY" sz="2900">
                <a:solidFill>
                  <a:schemeClr val="dk1"/>
                </a:solidFill>
                <a:latin typeface="Arial"/>
                <a:ea typeface="Arial"/>
                <a:cs typeface="Arial"/>
                <a:sym typeface="Arial"/>
              </a:rPr>
              <a:t>Confidentiality</a:t>
            </a:r>
            <a:endParaRPr/>
          </a:p>
          <a:p>
            <a:pPr marL="2562225" lvl="1" indent="-457200" algn="l" rtl="0">
              <a:lnSpc>
                <a:spcPct val="90000"/>
              </a:lnSpc>
              <a:spcBef>
                <a:spcPts val="1000"/>
              </a:spcBef>
              <a:spcAft>
                <a:spcPts val="0"/>
              </a:spcAft>
              <a:buSzPts val="2320"/>
              <a:buFont typeface="Noto Sans Symbols"/>
              <a:buChar char="✔"/>
            </a:pPr>
            <a:r>
              <a:rPr lang="en-MY" sz="2900">
                <a:solidFill>
                  <a:schemeClr val="dk1"/>
                </a:solidFill>
                <a:latin typeface="Arial"/>
                <a:ea typeface="Arial"/>
                <a:cs typeface="Arial"/>
                <a:sym typeface="Arial"/>
              </a:rPr>
              <a:t>Competence</a:t>
            </a:r>
            <a:endParaRPr sz="2900">
              <a:solidFill>
                <a:schemeClr val="dk1"/>
              </a:solidFill>
              <a:latin typeface="Arial"/>
              <a:ea typeface="Arial"/>
              <a:cs typeface="Arial"/>
              <a:sym typeface="Arial"/>
            </a:endParaRPr>
          </a:p>
          <a:p>
            <a:pPr marL="2562225" lvl="1" indent="-457200" algn="l" rtl="0">
              <a:lnSpc>
                <a:spcPct val="90000"/>
              </a:lnSpc>
              <a:spcBef>
                <a:spcPts val="1000"/>
              </a:spcBef>
              <a:spcAft>
                <a:spcPts val="0"/>
              </a:spcAft>
              <a:buSzPts val="2320"/>
              <a:buFont typeface="Noto Sans Symbols"/>
              <a:buChar char="✔"/>
            </a:pPr>
            <a:r>
              <a:rPr lang="en-MY" sz="2900">
                <a:solidFill>
                  <a:schemeClr val="dk1"/>
                </a:solidFill>
                <a:latin typeface="Arial"/>
                <a:ea typeface="Arial"/>
                <a:cs typeface="Arial"/>
                <a:sym typeface="Arial"/>
              </a:rPr>
              <a:t>Intellectual property rights</a:t>
            </a:r>
            <a:endParaRPr/>
          </a:p>
          <a:p>
            <a:pPr marL="2562225" lvl="1" indent="-457200" algn="l" rtl="0">
              <a:lnSpc>
                <a:spcPct val="90000"/>
              </a:lnSpc>
              <a:spcBef>
                <a:spcPts val="1000"/>
              </a:spcBef>
              <a:spcAft>
                <a:spcPts val="0"/>
              </a:spcAft>
              <a:buSzPts val="2320"/>
              <a:buFont typeface="Noto Sans Symbols"/>
              <a:buChar char="✔"/>
            </a:pPr>
            <a:r>
              <a:rPr lang="en-MY" sz="2900">
                <a:solidFill>
                  <a:schemeClr val="dk1"/>
                </a:solidFill>
                <a:latin typeface="Arial"/>
                <a:ea typeface="Arial"/>
                <a:cs typeface="Arial"/>
                <a:sym typeface="Arial"/>
              </a:rPr>
              <a:t>Computer misuse</a:t>
            </a:r>
            <a:endParaRPr/>
          </a:p>
          <a:p>
            <a:pPr marL="274320" lvl="0" indent="-66040" algn="l" rtl="0">
              <a:lnSpc>
                <a:spcPct val="90000"/>
              </a:lnSpc>
              <a:spcBef>
                <a:spcPts val="1800"/>
              </a:spcBef>
              <a:spcAft>
                <a:spcPts val="0"/>
              </a:spcAft>
              <a:buSzPts val="2560"/>
              <a:buNone/>
            </a:pPr>
            <a:endParaRPr/>
          </a:p>
        </p:txBody>
      </p:sp>
      <p:pic>
        <p:nvPicPr>
          <p:cNvPr id="450" name="Google Shape;450;p41" descr="https://encrypted-tbn0.gstatic.com/images?q=tbn:ANd9GcRnuPZrTeRmhRDhEyXGnFJekuv7uycXjvlhWhaVoq5eSja3tkgoQg"/>
          <p:cNvPicPr preferRelativeResize="0"/>
          <p:nvPr/>
        </p:nvPicPr>
        <p:blipFill rotWithShape="1">
          <a:blip r:embed="rId3">
            <a:alphaModFix/>
          </a:blip>
          <a:srcRect/>
          <a:stretch/>
        </p:blipFill>
        <p:spPr>
          <a:xfrm>
            <a:off x="1557908" y="3065140"/>
            <a:ext cx="1322301" cy="1718320"/>
          </a:xfrm>
          <a:prstGeom prst="rect">
            <a:avLst/>
          </a:prstGeom>
          <a:noFill/>
          <a:ln>
            <a:noFill/>
          </a:ln>
        </p:spPr>
      </p:pic>
      <p:sp>
        <p:nvSpPr>
          <p:cNvPr id="451" name="Google Shape;451;p41"/>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40</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MY" dirty="0"/>
              <a:t>ACM/IEEE Code of Ethics</a:t>
            </a:r>
            <a:br>
              <a:rPr lang="en-MY" dirty="0"/>
            </a:br>
            <a:endParaRPr lang="en-US" b="0" dirty="0"/>
          </a:p>
        </p:txBody>
      </p:sp>
      <p:sp>
        <p:nvSpPr>
          <p:cNvPr id="3" name="Text Placeholder 2"/>
          <p:cNvSpPr>
            <a:spLocks noGrp="1"/>
          </p:cNvSpPr>
          <p:nvPr>
            <p:ph type="body" idx="1"/>
          </p:nvPr>
        </p:nvSpPr>
        <p:spPr/>
        <p:txBody>
          <a:bodyPr/>
          <a:lstStyle/>
          <a:p>
            <a:r>
              <a:rPr lang="en-US" dirty="0"/>
              <a:t>The Software Engineering Code of Ethics focuses on providing high-quality software. They are committed to analyzing, specifying, designing, developing, testing, and maintaining software that is beneficial and effective for the company or client.</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MY" smtClean="0"/>
              <a:t>41</a:t>
            </a:fld>
            <a:endParaRPr lang="en-MY"/>
          </a:p>
        </p:txBody>
      </p:sp>
    </p:spTree>
    <p:extLst>
      <p:ext uri="{BB962C8B-B14F-4D97-AF65-F5344CB8AC3E}">
        <p14:creationId xmlns:p14="http://schemas.microsoft.com/office/powerpoint/2010/main" val="1859401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42"/>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Professional &amp; Ethical Responsibility</a:t>
            </a:r>
            <a:endParaRPr/>
          </a:p>
        </p:txBody>
      </p:sp>
      <p:sp>
        <p:nvSpPr>
          <p:cNvPr id="458" name="Google Shape;458;p42"/>
          <p:cNvSpPr txBox="1">
            <a:spLocks noGrp="1"/>
          </p:cNvSpPr>
          <p:nvPr>
            <p:ph type="body" idx="1"/>
          </p:nvPr>
        </p:nvSpPr>
        <p:spPr>
          <a:xfrm>
            <a:off x="1065212" y="1828800"/>
            <a:ext cx="9349680" cy="592088"/>
          </a:xfrm>
          <a:prstGeom prst="rect">
            <a:avLst/>
          </a:prstGeom>
          <a:noFill/>
          <a:ln>
            <a:noFill/>
          </a:ln>
        </p:spPr>
        <p:txBody>
          <a:bodyPr spcFirstLastPara="1" wrap="square" lIns="91425" tIns="45700" rIns="91425" bIns="45700" anchor="t" anchorCtr="0">
            <a:normAutofit/>
          </a:bodyPr>
          <a:lstStyle/>
          <a:p>
            <a:pPr marL="45720" lvl="0" indent="0" algn="l" rtl="0">
              <a:lnSpc>
                <a:spcPct val="90000"/>
              </a:lnSpc>
              <a:spcBef>
                <a:spcPts val="0"/>
              </a:spcBef>
              <a:spcAft>
                <a:spcPts val="0"/>
              </a:spcAft>
              <a:buSzPts val="2560"/>
              <a:buNone/>
            </a:pPr>
            <a:r>
              <a:rPr lang="en-MY" dirty="0"/>
              <a:t>ACM/IEEE Code of Ethics</a:t>
            </a:r>
            <a:endParaRPr dirty="0"/>
          </a:p>
        </p:txBody>
      </p:sp>
      <p:grpSp>
        <p:nvGrpSpPr>
          <p:cNvPr id="459" name="Google Shape;459;p42"/>
          <p:cNvGrpSpPr/>
          <p:nvPr/>
        </p:nvGrpSpPr>
        <p:grpSpPr>
          <a:xfrm>
            <a:off x="3262110" y="2837007"/>
            <a:ext cx="1968206" cy="1593923"/>
            <a:chOff x="3242264" y="2050"/>
            <a:chExt cx="1592154" cy="1830062"/>
          </a:xfrm>
        </p:grpSpPr>
        <p:sp>
          <p:nvSpPr>
            <p:cNvPr id="460" name="Google Shape;460;p42"/>
            <p:cNvSpPr/>
            <p:nvPr/>
          </p:nvSpPr>
          <p:spPr>
            <a:xfrm rot="5400000">
              <a:off x="3123310" y="121004"/>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2"/>
            <p:cNvSpPr/>
            <p:nvPr/>
          </p:nvSpPr>
          <p:spPr>
            <a:xfrm>
              <a:off x="3490375" y="287235"/>
              <a:ext cx="1095932" cy="1259692"/>
            </a:xfrm>
            <a:prstGeom prst="rect">
              <a:avLst/>
            </a:prstGeom>
            <a:noFill/>
            <a:ln>
              <a:noFill/>
            </a:ln>
          </p:spPr>
          <p:txBody>
            <a:bodyPr spcFirstLastPara="1" wrap="square" lIns="0" tIns="80000" rIns="0" bIns="8000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Product</a:t>
              </a:r>
              <a:endParaRPr sz="2100">
                <a:solidFill>
                  <a:schemeClr val="dk1"/>
                </a:solidFill>
                <a:latin typeface="Libre Franklin Medium"/>
                <a:ea typeface="Libre Franklin Medium"/>
                <a:cs typeface="Libre Franklin Medium"/>
                <a:sym typeface="Libre Franklin Medium"/>
              </a:endParaRPr>
            </a:p>
          </p:txBody>
        </p:sp>
      </p:grpSp>
      <p:grpSp>
        <p:nvGrpSpPr>
          <p:cNvPr id="462" name="Google Shape;462;p42"/>
          <p:cNvGrpSpPr/>
          <p:nvPr/>
        </p:nvGrpSpPr>
        <p:grpSpPr>
          <a:xfrm>
            <a:off x="1206533" y="2837007"/>
            <a:ext cx="1968206" cy="1593923"/>
            <a:chOff x="1522737" y="2050"/>
            <a:chExt cx="1592154" cy="1830062"/>
          </a:xfrm>
        </p:grpSpPr>
        <p:sp>
          <p:nvSpPr>
            <p:cNvPr id="463" name="Google Shape;463;p42"/>
            <p:cNvSpPr/>
            <p:nvPr/>
          </p:nvSpPr>
          <p:spPr>
            <a:xfrm rot="5400000">
              <a:off x="1403783" y="121004"/>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2"/>
            <p:cNvSpPr/>
            <p:nvPr/>
          </p:nvSpPr>
          <p:spPr>
            <a:xfrm>
              <a:off x="1770848" y="287235"/>
              <a:ext cx="1095932" cy="1259692"/>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MY" sz="1900">
                  <a:solidFill>
                    <a:schemeClr val="dk1"/>
                  </a:solidFill>
                  <a:latin typeface="Libre Franklin Medium"/>
                  <a:ea typeface="Libre Franklin Medium"/>
                  <a:cs typeface="Libre Franklin Medium"/>
                  <a:sym typeface="Libre Franklin Medium"/>
                </a:rPr>
                <a:t>Public</a:t>
              </a:r>
              <a:endParaRPr sz="1900">
                <a:solidFill>
                  <a:schemeClr val="dk1"/>
                </a:solidFill>
                <a:latin typeface="Libre Franklin Medium"/>
                <a:ea typeface="Libre Franklin Medium"/>
                <a:cs typeface="Libre Franklin Medium"/>
                <a:sym typeface="Libre Franklin Medium"/>
              </a:endParaRPr>
            </a:p>
          </p:txBody>
        </p:sp>
      </p:grpSp>
      <p:grpSp>
        <p:nvGrpSpPr>
          <p:cNvPr id="465" name="Google Shape;465;p42"/>
          <p:cNvGrpSpPr/>
          <p:nvPr/>
        </p:nvGrpSpPr>
        <p:grpSpPr>
          <a:xfrm>
            <a:off x="2253998" y="4139333"/>
            <a:ext cx="1968206" cy="1593923"/>
            <a:chOff x="2379206" y="1555406"/>
            <a:chExt cx="1592154" cy="1830062"/>
          </a:xfrm>
        </p:grpSpPr>
        <p:sp>
          <p:nvSpPr>
            <p:cNvPr id="466" name="Google Shape;466;p42"/>
            <p:cNvSpPr/>
            <p:nvPr/>
          </p:nvSpPr>
          <p:spPr>
            <a:xfrm rot="5400000">
              <a:off x="2260252" y="1674360"/>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2"/>
            <p:cNvSpPr/>
            <p:nvPr/>
          </p:nvSpPr>
          <p:spPr>
            <a:xfrm>
              <a:off x="2627317" y="1840591"/>
              <a:ext cx="1095932" cy="1259692"/>
            </a:xfrm>
            <a:prstGeom prst="rect">
              <a:avLst/>
            </a:prstGeom>
            <a:noFill/>
            <a:ln>
              <a:noFill/>
            </a:ln>
          </p:spPr>
          <p:txBody>
            <a:bodyPr spcFirstLastPara="1" wrap="square" lIns="0" tIns="80000" rIns="0" bIns="8000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Client &amp; Employer</a:t>
              </a:r>
              <a:endParaRPr sz="2100">
                <a:solidFill>
                  <a:schemeClr val="dk1"/>
                </a:solidFill>
                <a:latin typeface="Libre Franklin Medium"/>
                <a:ea typeface="Libre Franklin Medium"/>
                <a:cs typeface="Libre Franklin Medium"/>
                <a:sym typeface="Libre Franklin Medium"/>
              </a:endParaRPr>
            </a:p>
          </p:txBody>
        </p:sp>
      </p:grpSp>
      <p:grpSp>
        <p:nvGrpSpPr>
          <p:cNvPr id="468" name="Google Shape;468;p42"/>
          <p:cNvGrpSpPr/>
          <p:nvPr/>
        </p:nvGrpSpPr>
        <p:grpSpPr>
          <a:xfrm>
            <a:off x="5350342" y="2837007"/>
            <a:ext cx="1968206" cy="1593923"/>
            <a:chOff x="4098733" y="1555406"/>
            <a:chExt cx="1592154" cy="1830062"/>
          </a:xfrm>
        </p:grpSpPr>
        <p:sp>
          <p:nvSpPr>
            <p:cNvPr id="469" name="Google Shape;469;p42"/>
            <p:cNvSpPr/>
            <p:nvPr/>
          </p:nvSpPr>
          <p:spPr>
            <a:xfrm rot="5400000">
              <a:off x="3979779" y="1674360"/>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4346844" y="1840591"/>
              <a:ext cx="1095932" cy="1259692"/>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Manage-ment</a:t>
              </a:r>
              <a:endParaRPr sz="2100">
                <a:solidFill>
                  <a:schemeClr val="dk1"/>
                </a:solidFill>
                <a:latin typeface="Libre Franklin Medium"/>
                <a:ea typeface="Libre Franklin Medium"/>
                <a:cs typeface="Libre Franklin Medium"/>
                <a:sym typeface="Libre Franklin Medium"/>
              </a:endParaRPr>
            </a:p>
          </p:txBody>
        </p:sp>
      </p:grpSp>
      <p:grpSp>
        <p:nvGrpSpPr>
          <p:cNvPr id="471" name="Google Shape;471;p42"/>
          <p:cNvGrpSpPr/>
          <p:nvPr/>
        </p:nvGrpSpPr>
        <p:grpSpPr>
          <a:xfrm>
            <a:off x="6430462" y="4139333"/>
            <a:ext cx="1968206" cy="1593923"/>
            <a:chOff x="3242264" y="3108763"/>
            <a:chExt cx="1592154" cy="1830062"/>
          </a:xfrm>
        </p:grpSpPr>
        <p:sp>
          <p:nvSpPr>
            <p:cNvPr id="472" name="Google Shape;472;p42"/>
            <p:cNvSpPr/>
            <p:nvPr/>
          </p:nvSpPr>
          <p:spPr>
            <a:xfrm rot="5400000">
              <a:off x="3123310" y="3227717"/>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3490375" y="3393948"/>
              <a:ext cx="1095932" cy="1259692"/>
            </a:xfrm>
            <a:prstGeom prst="rect">
              <a:avLst/>
            </a:prstGeom>
            <a:noFill/>
            <a:ln>
              <a:noFill/>
            </a:ln>
          </p:spPr>
          <p:txBody>
            <a:bodyPr spcFirstLastPara="1" wrap="square" lIns="0" tIns="80000" rIns="0" bIns="8000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Profession</a:t>
              </a:r>
              <a:endParaRPr sz="2100">
                <a:solidFill>
                  <a:schemeClr val="dk1"/>
                </a:solidFill>
                <a:latin typeface="Libre Franklin Medium"/>
                <a:ea typeface="Libre Franklin Medium"/>
                <a:cs typeface="Libre Franklin Medium"/>
                <a:sym typeface="Libre Franklin Medium"/>
              </a:endParaRPr>
            </a:p>
          </p:txBody>
        </p:sp>
      </p:grpSp>
      <p:grpSp>
        <p:nvGrpSpPr>
          <p:cNvPr id="474" name="Google Shape;474;p42"/>
          <p:cNvGrpSpPr/>
          <p:nvPr/>
        </p:nvGrpSpPr>
        <p:grpSpPr>
          <a:xfrm>
            <a:off x="4342230" y="4139333"/>
            <a:ext cx="1968206" cy="1593923"/>
            <a:chOff x="1522737" y="3108763"/>
            <a:chExt cx="1592154" cy="1830062"/>
          </a:xfrm>
        </p:grpSpPr>
        <p:sp>
          <p:nvSpPr>
            <p:cNvPr id="475" name="Google Shape;475;p42"/>
            <p:cNvSpPr/>
            <p:nvPr/>
          </p:nvSpPr>
          <p:spPr>
            <a:xfrm rot="5400000">
              <a:off x="1403783" y="3227717"/>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2"/>
            <p:cNvSpPr/>
            <p:nvPr/>
          </p:nvSpPr>
          <p:spPr>
            <a:xfrm>
              <a:off x="1770848" y="3393948"/>
              <a:ext cx="1095932" cy="1259692"/>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Judgment</a:t>
              </a:r>
              <a:endParaRPr sz="2100">
                <a:solidFill>
                  <a:schemeClr val="dk1"/>
                </a:solidFill>
                <a:latin typeface="Libre Franklin Medium"/>
                <a:ea typeface="Libre Franklin Medium"/>
                <a:cs typeface="Libre Franklin Medium"/>
                <a:sym typeface="Libre Franklin Medium"/>
              </a:endParaRPr>
            </a:p>
          </p:txBody>
        </p:sp>
      </p:grpSp>
      <p:grpSp>
        <p:nvGrpSpPr>
          <p:cNvPr id="477" name="Google Shape;477;p42"/>
          <p:cNvGrpSpPr/>
          <p:nvPr/>
        </p:nvGrpSpPr>
        <p:grpSpPr>
          <a:xfrm>
            <a:off x="7438574" y="2837007"/>
            <a:ext cx="1968206" cy="1593923"/>
            <a:chOff x="4098733" y="1555406"/>
            <a:chExt cx="1592154" cy="1830062"/>
          </a:xfrm>
        </p:grpSpPr>
        <p:sp>
          <p:nvSpPr>
            <p:cNvPr id="478" name="Google Shape;478;p42"/>
            <p:cNvSpPr/>
            <p:nvPr/>
          </p:nvSpPr>
          <p:spPr>
            <a:xfrm rot="5400000">
              <a:off x="3979779" y="1674360"/>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2"/>
            <p:cNvSpPr/>
            <p:nvPr/>
          </p:nvSpPr>
          <p:spPr>
            <a:xfrm>
              <a:off x="4346844" y="1840591"/>
              <a:ext cx="1095932" cy="1259692"/>
            </a:xfrm>
            <a:prstGeom prst="rect">
              <a:avLst/>
            </a:prstGeom>
            <a:noFill/>
            <a:ln>
              <a:noFill/>
            </a:ln>
          </p:spPr>
          <p:txBody>
            <a:bodyPr spcFirstLastPara="1" wrap="square" lIns="0" tIns="0" rIns="0" bIns="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Colleagues</a:t>
              </a:r>
              <a:endParaRPr sz="2100">
                <a:solidFill>
                  <a:schemeClr val="dk1"/>
                </a:solidFill>
                <a:latin typeface="Libre Franklin Medium"/>
                <a:ea typeface="Libre Franklin Medium"/>
                <a:cs typeface="Libre Franklin Medium"/>
                <a:sym typeface="Libre Franklin Medium"/>
              </a:endParaRPr>
            </a:p>
          </p:txBody>
        </p:sp>
      </p:grpSp>
      <p:grpSp>
        <p:nvGrpSpPr>
          <p:cNvPr id="480" name="Google Shape;480;p42"/>
          <p:cNvGrpSpPr/>
          <p:nvPr/>
        </p:nvGrpSpPr>
        <p:grpSpPr>
          <a:xfrm>
            <a:off x="8518694" y="4139333"/>
            <a:ext cx="1968206" cy="1593923"/>
            <a:chOff x="3242264" y="3108763"/>
            <a:chExt cx="1592154" cy="1830062"/>
          </a:xfrm>
        </p:grpSpPr>
        <p:sp>
          <p:nvSpPr>
            <p:cNvPr id="481" name="Google Shape;481;p42"/>
            <p:cNvSpPr/>
            <p:nvPr/>
          </p:nvSpPr>
          <p:spPr>
            <a:xfrm rot="5400000">
              <a:off x="3123310" y="3227717"/>
              <a:ext cx="1830062" cy="1592154"/>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2"/>
            <p:cNvSpPr/>
            <p:nvPr/>
          </p:nvSpPr>
          <p:spPr>
            <a:xfrm>
              <a:off x="3490375" y="3393948"/>
              <a:ext cx="1095932" cy="1259692"/>
            </a:xfrm>
            <a:prstGeom prst="rect">
              <a:avLst/>
            </a:prstGeom>
            <a:noFill/>
            <a:ln>
              <a:noFill/>
            </a:ln>
          </p:spPr>
          <p:txBody>
            <a:bodyPr spcFirstLastPara="1" wrap="square" lIns="0" tIns="80000" rIns="0" bIns="80000" anchor="ctr" anchorCtr="0">
              <a:noAutofit/>
            </a:bodyPr>
            <a:lstStyle/>
            <a:p>
              <a:pPr marL="0" marR="0" lvl="0" indent="0" algn="ctr" rtl="0">
                <a:lnSpc>
                  <a:spcPct val="90000"/>
                </a:lnSpc>
                <a:spcBef>
                  <a:spcPts val="0"/>
                </a:spcBef>
                <a:spcAft>
                  <a:spcPts val="0"/>
                </a:spcAft>
                <a:buNone/>
              </a:pPr>
              <a:r>
                <a:rPr lang="en-MY" sz="2100">
                  <a:solidFill>
                    <a:schemeClr val="dk1"/>
                  </a:solidFill>
                  <a:latin typeface="Libre Franklin Medium"/>
                  <a:ea typeface="Libre Franklin Medium"/>
                  <a:cs typeface="Libre Franklin Medium"/>
                  <a:sym typeface="Libre Franklin Medium"/>
                </a:rPr>
                <a:t>Self</a:t>
              </a:r>
              <a:endParaRPr sz="2100">
                <a:solidFill>
                  <a:schemeClr val="dk1"/>
                </a:solidFill>
                <a:latin typeface="Libre Franklin Medium"/>
                <a:ea typeface="Libre Franklin Medium"/>
                <a:cs typeface="Libre Franklin Medium"/>
                <a:sym typeface="Libre Franklin Medium"/>
              </a:endParaRPr>
            </a:p>
          </p:txBody>
        </p:sp>
      </p:grpSp>
      <p:pic>
        <p:nvPicPr>
          <p:cNvPr id="483" name="Google Shape;483;p42" descr="https://encrypted-tbn0.gstatic.com/images?q=tbn:ANd9GcRnuPZrTeRmhRDhEyXGnFJekuv7uycXjvlhWhaVoq5eSja3tkgoQg"/>
          <p:cNvPicPr preferRelativeResize="0"/>
          <p:nvPr/>
        </p:nvPicPr>
        <p:blipFill rotWithShape="1">
          <a:blip r:embed="rId3">
            <a:alphaModFix/>
          </a:blip>
          <a:srcRect/>
          <a:stretch/>
        </p:blipFill>
        <p:spPr>
          <a:xfrm>
            <a:off x="9406781" y="1204382"/>
            <a:ext cx="1322301" cy="1718320"/>
          </a:xfrm>
          <a:prstGeom prst="rect">
            <a:avLst/>
          </a:prstGeom>
          <a:noFill/>
          <a:ln>
            <a:noFill/>
          </a:ln>
        </p:spPr>
      </p:pic>
      <p:sp>
        <p:nvSpPr>
          <p:cNvPr id="484" name="Google Shape;484;p42"/>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42</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7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7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488"/>
        <p:cNvGrpSpPr/>
        <p:nvPr/>
      </p:nvGrpSpPr>
      <p:grpSpPr>
        <a:xfrm>
          <a:off x="0" y="0"/>
          <a:ext cx="0" cy="0"/>
          <a:chOff x="0" y="0"/>
          <a:chExt cx="0" cy="0"/>
        </a:xfrm>
      </p:grpSpPr>
      <p:sp>
        <p:nvSpPr>
          <p:cNvPr id="489" name="Google Shape;489;p43"/>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Professional &amp; Ethical Responsibility</a:t>
            </a:r>
            <a:endParaRPr/>
          </a:p>
        </p:txBody>
      </p:sp>
      <p:sp>
        <p:nvSpPr>
          <p:cNvPr id="490" name="Google Shape;490;p43"/>
          <p:cNvSpPr txBox="1">
            <a:spLocks noGrp="1"/>
          </p:cNvSpPr>
          <p:nvPr>
            <p:ph type="body" idx="1"/>
          </p:nvPr>
        </p:nvSpPr>
        <p:spPr>
          <a:xfrm>
            <a:off x="1065212" y="1828800"/>
            <a:ext cx="9349680" cy="4912568"/>
          </a:xfrm>
          <a:prstGeom prst="rect">
            <a:avLst/>
          </a:prstGeom>
          <a:noFill/>
          <a:ln>
            <a:noFill/>
          </a:ln>
        </p:spPr>
        <p:txBody>
          <a:bodyPr spcFirstLastPara="1" wrap="square" lIns="91425" tIns="45700" rIns="91425" bIns="45700" anchor="t" anchorCtr="0">
            <a:normAutofit fontScale="92500" lnSpcReduction="10000"/>
          </a:bodyPr>
          <a:lstStyle/>
          <a:p>
            <a:pPr marL="542925" lvl="0" indent="-542925" algn="l" rtl="0">
              <a:lnSpc>
                <a:spcPct val="90000"/>
              </a:lnSpc>
              <a:spcBef>
                <a:spcPts val="0"/>
              </a:spcBef>
              <a:spcAft>
                <a:spcPts val="0"/>
              </a:spcAft>
              <a:buSzPct val="80000"/>
              <a:buNone/>
            </a:pPr>
            <a:r>
              <a:rPr lang="en-MY" sz="2800"/>
              <a:t>ACM/IEEE Code of Ethics</a:t>
            </a:r>
            <a:endParaRPr sz="2800"/>
          </a:p>
          <a:p>
            <a:pPr marL="542925" lvl="0" indent="-542925" algn="l" rtl="0">
              <a:lnSpc>
                <a:spcPct val="90000"/>
              </a:lnSpc>
              <a:spcBef>
                <a:spcPts val="1800"/>
              </a:spcBef>
              <a:spcAft>
                <a:spcPts val="0"/>
              </a:spcAft>
              <a:buSzPct val="80000"/>
              <a:buFont typeface="Noto Sans Symbols"/>
              <a:buNone/>
            </a:pPr>
            <a:r>
              <a:rPr lang="en-MY" sz="2800"/>
              <a:t>1.	PUBLIC - Software engineers shall act consistently with the public interest.</a:t>
            </a:r>
            <a:endParaRPr/>
          </a:p>
          <a:p>
            <a:pPr marL="542925" lvl="0" indent="-542925" algn="l" rtl="0">
              <a:lnSpc>
                <a:spcPct val="90000"/>
              </a:lnSpc>
              <a:spcBef>
                <a:spcPts val="1800"/>
              </a:spcBef>
              <a:spcAft>
                <a:spcPts val="0"/>
              </a:spcAft>
              <a:buSzPct val="80000"/>
              <a:buFont typeface="Noto Sans Symbols"/>
              <a:buAutoNum type="arabicPeriod" startAt="2"/>
            </a:pPr>
            <a:r>
              <a:rPr lang="en-MY" sz="2800"/>
              <a:t>CLIENT AND EMPLOYER - Software engineers shall act in a manner that is in the best interests of their client and employer consistent with the public interest.</a:t>
            </a:r>
            <a:endParaRPr/>
          </a:p>
          <a:p>
            <a:pPr marL="542925" lvl="0" indent="-542925" algn="l" rtl="0">
              <a:lnSpc>
                <a:spcPct val="90000"/>
              </a:lnSpc>
              <a:spcBef>
                <a:spcPts val="1800"/>
              </a:spcBef>
              <a:spcAft>
                <a:spcPts val="0"/>
              </a:spcAft>
              <a:buSzPct val="80000"/>
              <a:buFont typeface="Noto Sans Symbols"/>
              <a:buNone/>
            </a:pPr>
            <a:r>
              <a:rPr lang="en-MY" sz="2800"/>
              <a:t>3.	PRODUCT - Software engineers shall ensure that their products and related modifications meet the highest professional standards possible.</a:t>
            </a:r>
            <a:endParaRPr/>
          </a:p>
          <a:p>
            <a:pPr marL="542925" lvl="0" indent="-542925" algn="l" rtl="0">
              <a:lnSpc>
                <a:spcPct val="90000"/>
              </a:lnSpc>
              <a:spcBef>
                <a:spcPts val="1800"/>
              </a:spcBef>
              <a:spcAft>
                <a:spcPts val="0"/>
              </a:spcAft>
              <a:buSzPct val="80000"/>
              <a:buFont typeface="Noto Sans Symbols"/>
              <a:buNone/>
            </a:pPr>
            <a:r>
              <a:rPr lang="en-MY" sz="2800"/>
              <a:t>4. 	JUDGMENT - Software engineers shall maintain integrity and independence in their professional judgment.</a:t>
            </a:r>
            <a:endParaRPr sz="2800"/>
          </a:p>
        </p:txBody>
      </p:sp>
      <p:pic>
        <p:nvPicPr>
          <p:cNvPr id="491" name="Google Shape;491;p43" descr="https://encrypted-tbn0.gstatic.com/images?q=tbn:ANd9GcRnuPZrTeRmhRDhEyXGnFJekuv7uycXjvlhWhaVoq5eSja3tkgoQg"/>
          <p:cNvPicPr preferRelativeResize="0"/>
          <p:nvPr/>
        </p:nvPicPr>
        <p:blipFill rotWithShape="1">
          <a:blip r:embed="rId3">
            <a:alphaModFix/>
          </a:blip>
          <a:srcRect/>
          <a:stretch/>
        </p:blipFill>
        <p:spPr>
          <a:xfrm>
            <a:off x="9123877" y="533400"/>
            <a:ext cx="1322301" cy="1718320"/>
          </a:xfrm>
          <a:prstGeom prst="rect">
            <a:avLst/>
          </a:prstGeom>
          <a:noFill/>
          <a:ln>
            <a:noFill/>
          </a:ln>
        </p:spPr>
      </p:pic>
      <p:sp>
        <p:nvSpPr>
          <p:cNvPr id="492" name="Google Shape;492;p43"/>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43</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496"/>
        <p:cNvGrpSpPr/>
        <p:nvPr/>
      </p:nvGrpSpPr>
      <p:grpSpPr>
        <a:xfrm>
          <a:off x="0" y="0"/>
          <a:ext cx="0" cy="0"/>
          <a:chOff x="0" y="0"/>
          <a:chExt cx="0" cy="0"/>
        </a:xfrm>
      </p:grpSpPr>
      <p:sp>
        <p:nvSpPr>
          <p:cNvPr id="497" name="Google Shape;497;p44"/>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Professional &amp; Ethical Responsibility</a:t>
            </a:r>
            <a:endParaRPr/>
          </a:p>
        </p:txBody>
      </p:sp>
      <p:sp>
        <p:nvSpPr>
          <p:cNvPr id="498" name="Google Shape;498;p44"/>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542925" lvl="0" indent="-542925" algn="l" rtl="0">
              <a:lnSpc>
                <a:spcPct val="90000"/>
              </a:lnSpc>
              <a:spcBef>
                <a:spcPts val="0"/>
              </a:spcBef>
              <a:spcAft>
                <a:spcPts val="0"/>
              </a:spcAft>
              <a:buSzPts val="2240"/>
              <a:buNone/>
            </a:pPr>
            <a:r>
              <a:rPr lang="en-MY" sz="2800"/>
              <a:t>ACM/IEEE Code of Ethics</a:t>
            </a:r>
            <a:endParaRPr sz="2800"/>
          </a:p>
          <a:p>
            <a:pPr marL="542925" lvl="0" indent="-542925" algn="l" rtl="0">
              <a:lnSpc>
                <a:spcPct val="90000"/>
              </a:lnSpc>
              <a:spcBef>
                <a:spcPts val="1800"/>
              </a:spcBef>
              <a:spcAft>
                <a:spcPts val="0"/>
              </a:spcAft>
              <a:buSzPts val="2240"/>
              <a:buFont typeface="Noto Sans Symbols"/>
              <a:buAutoNum type="arabicPeriod" startAt="5"/>
            </a:pPr>
            <a:r>
              <a:rPr lang="en-MY" sz="2800"/>
              <a:t>MANAGEMENT - Software engineering managers and leaders shall subscribe to and promote an ethical approach to the management of software development and maintenance.</a:t>
            </a:r>
            <a:endParaRPr/>
          </a:p>
          <a:p>
            <a:pPr marL="542925" lvl="0" indent="-542925" algn="l" rtl="0">
              <a:lnSpc>
                <a:spcPct val="90000"/>
              </a:lnSpc>
              <a:spcBef>
                <a:spcPts val="1800"/>
              </a:spcBef>
              <a:spcAft>
                <a:spcPts val="0"/>
              </a:spcAft>
              <a:buSzPts val="2240"/>
              <a:buFont typeface="Noto Sans Symbols"/>
              <a:buAutoNum type="arabicPeriod" startAt="5"/>
            </a:pPr>
            <a:r>
              <a:rPr lang="en-MY" sz="2800"/>
              <a:t>PROFESSION - Software engineers shall advance the integrity and reputation of the profession consistent with the public interest.</a:t>
            </a:r>
            <a:endParaRPr/>
          </a:p>
          <a:p>
            <a:pPr marL="542925" lvl="0" indent="-400685" algn="l" rtl="0">
              <a:lnSpc>
                <a:spcPct val="90000"/>
              </a:lnSpc>
              <a:spcBef>
                <a:spcPts val="1800"/>
              </a:spcBef>
              <a:spcAft>
                <a:spcPts val="0"/>
              </a:spcAft>
              <a:buSzPts val="2240"/>
              <a:buFont typeface="Noto Sans Symbols"/>
              <a:buNone/>
            </a:pPr>
            <a:endParaRPr sz="2800"/>
          </a:p>
        </p:txBody>
      </p:sp>
      <p:pic>
        <p:nvPicPr>
          <p:cNvPr id="499" name="Google Shape;499;p44" descr="https://encrypted-tbn0.gstatic.com/images?q=tbn:ANd9GcRnuPZrTeRmhRDhEyXGnFJekuv7uycXjvlhWhaVoq5eSja3tkgoQg"/>
          <p:cNvPicPr preferRelativeResize="0"/>
          <p:nvPr/>
        </p:nvPicPr>
        <p:blipFill rotWithShape="1">
          <a:blip r:embed="rId3">
            <a:alphaModFix/>
          </a:blip>
          <a:srcRect/>
          <a:stretch/>
        </p:blipFill>
        <p:spPr>
          <a:xfrm>
            <a:off x="9123877" y="533400"/>
            <a:ext cx="1322301" cy="1718320"/>
          </a:xfrm>
          <a:prstGeom prst="rect">
            <a:avLst/>
          </a:prstGeom>
          <a:noFill/>
          <a:ln>
            <a:noFill/>
          </a:ln>
        </p:spPr>
      </p:pic>
      <p:sp>
        <p:nvSpPr>
          <p:cNvPr id="500" name="Google Shape;500;p44"/>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44</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504"/>
        <p:cNvGrpSpPr/>
        <p:nvPr/>
      </p:nvGrpSpPr>
      <p:grpSpPr>
        <a:xfrm>
          <a:off x="0" y="0"/>
          <a:ext cx="0" cy="0"/>
          <a:chOff x="0" y="0"/>
          <a:chExt cx="0" cy="0"/>
        </a:xfrm>
      </p:grpSpPr>
      <p:sp>
        <p:nvSpPr>
          <p:cNvPr id="505" name="Google Shape;505;p45"/>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Professional &amp; Ethical Responsibility</a:t>
            </a:r>
            <a:endParaRPr/>
          </a:p>
        </p:txBody>
      </p:sp>
      <p:sp>
        <p:nvSpPr>
          <p:cNvPr id="506" name="Google Shape;506;p45"/>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542925" lvl="0" indent="-542925" algn="l" rtl="0">
              <a:lnSpc>
                <a:spcPct val="90000"/>
              </a:lnSpc>
              <a:spcBef>
                <a:spcPts val="0"/>
              </a:spcBef>
              <a:spcAft>
                <a:spcPts val="0"/>
              </a:spcAft>
              <a:buSzPts val="2240"/>
              <a:buNone/>
            </a:pPr>
            <a:r>
              <a:rPr lang="en-MY" sz="2800"/>
              <a:t>ACM/IEEE Code of Ethics</a:t>
            </a:r>
            <a:endParaRPr sz="2800"/>
          </a:p>
          <a:p>
            <a:pPr marL="542925" lvl="0" indent="-542925" algn="l" rtl="0">
              <a:lnSpc>
                <a:spcPct val="90000"/>
              </a:lnSpc>
              <a:spcBef>
                <a:spcPts val="1800"/>
              </a:spcBef>
              <a:spcAft>
                <a:spcPts val="0"/>
              </a:spcAft>
              <a:buSzPts val="2240"/>
              <a:buFont typeface="Noto Sans Symbols"/>
              <a:buNone/>
            </a:pPr>
            <a:r>
              <a:rPr lang="en-MY" sz="2800"/>
              <a:t>7. 	COLLEAGUES - Software engineers shall be fair to and supportive of their colleagues.</a:t>
            </a:r>
            <a:endParaRPr/>
          </a:p>
          <a:p>
            <a:pPr marL="542925" lvl="0" indent="-542925" algn="l" rtl="0">
              <a:lnSpc>
                <a:spcPct val="90000"/>
              </a:lnSpc>
              <a:spcBef>
                <a:spcPts val="1800"/>
              </a:spcBef>
              <a:spcAft>
                <a:spcPts val="0"/>
              </a:spcAft>
              <a:buSzPts val="2240"/>
              <a:buFont typeface="Noto Sans Symbols"/>
              <a:buNone/>
            </a:pPr>
            <a:r>
              <a:rPr lang="en-MY" sz="2800"/>
              <a:t>8. 	SELF - Software engineers shall participate in lifelong learning regarding the practice of their profession and shall promote an ethical approach to the practice of the profession.</a:t>
            </a:r>
            <a:endParaRPr sz="2800"/>
          </a:p>
        </p:txBody>
      </p:sp>
      <p:pic>
        <p:nvPicPr>
          <p:cNvPr id="507" name="Google Shape;507;p45" descr="https://encrypted-tbn0.gstatic.com/images?q=tbn:ANd9GcRnuPZrTeRmhRDhEyXGnFJekuv7uycXjvlhWhaVoq5eSja3tkgoQg"/>
          <p:cNvPicPr preferRelativeResize="0"/>
          <p:nvPr/>
        </p:nvPicPr>
        <p:blipFill rotWithShape="1">
          <a:blip r:embed="rId3">
            <a:alphaModFix/>
          </a:blip>
          <a:srcRect/>
          <a:stretch/>
        </p:blipFill>
        <p:spPr>
          <a:xfrm>
            <a:off x="9123877" y="533400"/>
            <a:ext cx="1322301" cy="1718320"/>
          </a:xfrm>
          <a:prstGeom prst="rect">
            <a:avLst/>
          </a:prstGeom>
          <a:noFill/>
          <a:ln>
            <a:noFill/>
          </a:ln>
        </p:spPr>
      </p:pic>
      <p:sp>
        <p:nvSpPr>
          <p:cNvPr id="508" name="Google Shape;508;p45"/>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45</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46"/>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Revision</a:t>
            </a:r>
            <a:endParaRPr/>
          </a:p>
        </p:txBody>
      </p:sp>
      <p:sp>
        <p:nvSpPr>
          <p:cNvPr id="514" name="Google Shape;514;p46"/>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Generic vs. Bespoke software product </a:t>
            </a:r>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Software Engineering (SE) &amp; its importance</a:t>
            </a:r>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Software Attributes</a:t>
            </a:r>
            <a:endParaRPr>
              <a:latin typeface="Arial"/>
              <a:ea typeface="Arial"/>
              <a:cs typeface="Arial"/>
              <a:sym typeface="Arial"/>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Key challenges of SE</a:t>
            </a:r>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ACM/IEEE code of ethics</a:t>
            </a:r>
            <a:endParaRPr>
              <a:latin typeface="Arial"/>
              <a:ea typeface="Arial"/>
              <a:cs typeface="Arial"/>
              <a:sym typeface="Arial"/>
            </a:endParaRPr>
          </a:p>
          <a:p>
            <a:pPr marL="274320" lvl="0" indent="-66040" algn="l" rtl="0">
              <a:lnSpc>
                <a:spcPct val="90000"/>
              </a:lnSpc>
              <a:spcBef>
                <a:spcPts val="1800"/>
              </a:spcBef>
              <a:spcAft>
                <a:spcPts val="0"/>
              </a:spcAft>
              <a:buSzPts val="2560"/>
              <a:buNone/>
            </a:pPr>
            <a:endParaRPr/>
          </a:p>
        </p:txBody>
      </p:sp>
      <p:sp>
        <p:nvSpPr>
          <p:cNvPr id="515" name="Google Shape;515;p46"/>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46</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1AD0D30-2129-C687-059A-F6CA8AB2974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MY" smtClean="0"/>
              <a:t>5</a:t>
            </a:fld>
            <a:endParaRPr lang="en-MY"/>
          </a:p>
        </p:txBody>
      </p:sp>
      <p:pic>
        <p:nvPicPr>
          <p:cNvPr id="5" name="Picture 4">
            <a:extLst>
              <a:ext uri="{FF2B5EF4-FFF2-40B4-BE49-F238E27FC236}">
                <a16:creationId xmlns:a16="http://schemas.microsoft.com/office/drawing/2014/main" id="{CA030E10-F663-7968-2BFA-59F6D6658F82}"/>
              </a:ext>
            </a:extLst>
          </p:cNvPr>
          <p:cNvPicPr>
            <a:picLocks noChangeAspect="1"/>
          </p:cNvPicPr>
          <p:nvPr/>
        </p:nvPicPr>
        <p:blipFill rotWithShape="1">
          <a:blip r:embed="rId2"/>
          <a:srcRect l="25676" t="12636" r="25832" b="38554"/>
          <a:stretch/>
        </p:blipFill>
        <p:spPr>
          <a:xfrm>
            <a:off x="556181" y="546755"/>
            <a:ext cx="10407192" cy="6165130"/>
          </a:xfrm>
          <a:prstGeom prst="rect">
            <a:avLst/>
          </a:prstGeom>
        </p:spPr>
      </p:pic>
    </p:spTree>
    <p:extLst>
      <p:ext uri="{BB962C8B-B14F-4D97-AF65-F5344CB8AC3E}">
        <p14:creationId xmlns:p14="http://schemas.microsoft.com/office/powerpoint/2010/main" val="116390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5"/>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Functions of Software</a:t>
            </a:r>
            <a:endParaRPr/>
          </a:p>
        </p:txBody>
      </p:sp>
      <p:pic>
        <p:nvPicPr>
          <p:cNvPr id="115" name="Google Shape;115;p5" descr="http://epiphanyinc.in/images/Software-Development.jpg"/>
          <p:cNvPicPr preferRelativeResize="0"/>
          <p:nvPr/>
        </p:nvPicPr>
        <p:blipFill rotWithShape="1">
          <a:blip r:embed="rId3">
            <a:alphaModFix/>
          </a:blip>
          <a:srcRect l="21277" t="27440" r="6382"/>
          <a:stretch/>
        </p:blipFill>
        <p:spPr>
          <a:xfrm>
            <a:off x="3437180" y="2684512"/>
            <a:ext cx="3886200" cy="2619375"/>
          </a:xfrm>
          <a:prstGeom prst="rect">
            <a:avLst/>
          </a:prstGeom>
          <a:noFill/>
          <a:ln>
            <a:noFill/>
          </a:ln>
        </p:spPr>
      </p:pic>
      <p:sp>
        <p:nvSpPr>
          <p:cNvPr id="116" name="Google Shape;116;p5"/>
          <p:cNvSpPr/>
          <p:nvPr/>
        </p:nvSpPr>
        <p:spPr>
          <a:xfrm>
            <a:off x="7170980" y="1922512"/>
            <a:ext cx="2590800" cy="1219200"/>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Manage resources</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17" name="Google Shape;117;p5"/>
          <p:cNvSpPr/>
          <p:nvPr/>
        </p:nvSpPr>
        <p:spPr>
          <a:xfrm rot="-2203740">
            <a:off x="7170980" y="3079800"/>
            <a:ext cx="685800" cy="381000"/>
          </a:xfrm>
          <a:prstGeom prst="curvedUpArrow">
            <a:avLst>
              <a:gd name="adj1" fmla="val 25000"/>
              <a:gd name="adj2" fmla="val 50000"/>
              <a:gd name="adj3" fmla="val 25000"/>
            </a:avLst>
          </a:prstGeom>
          <a:solidFill>
            <a:srgbClr val="0082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Libre Franklin Medium"/>
              <a:ea typeface="Libre Franklin Medium"/>
              <a:cs typeface="Libre Franklin Medium"/>
              <a:sym typeface="Libre Franklin Medium"/>
            </a:endParaRPr>
          </a:p>
        </p:txBody>
      </p:sp>
      <p:sp>
        <p:nvSpPr>
          <p:cNvPr id="118" name="Google Shape;118;p5"/>
          <p:cNvSpPr/>
          <p:nvPr/>
        </p:nvSpPr>
        <p:spPr>
          <a:xfrm>
            <a:off x="7320036" y="4730080"/>
            <a:ext cx="2590800" cy="1219200"/>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Provide tool</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19" name="Google Shape;119;p5"/>
          <p:cNvSpPr/>
          <p:nvPr/>
        </p:nvSpPr>
        <p:spPr>
          <a:xfrm rot="-8596260" flipH="1">
            <a:off x="6985074" y="4439568"/>
            <a:ext cx="685800" cy="381000"/>
          </a:xfrm>
          <a:prstGeom prst="curvedUpArrow">
            <a:avLst>
              <a:gd name="adj1" fmla="val 25000"/>
              <a:gd name="adj2" fmla="val 50000"/>
              <a:gd name="adj3" fmla="val 25000"/>
            </a:avLst>
          </a:prstGeom>
          <a:solidFill>
            <a:srgbClr val="0082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Libre Franklin Medium"/>
              <a:ea typeface="Libre Franklin Medium"/>
              <a:cs typeface="Libre Franklin Medium"/>
              <a:sym typeface="Libre Franklin Medium"/>
            </a:endParaRPr>
          </a:p>
        </p:txBody>
      </p:sp>
      <p:sp>
        <p:nvSpPr>
          <p:cNvPr id="120" name="Google Shape;120;p5"/>
          <p:cNvSpPr/>
          <p:nvPr/>
        </p:nvSpPr>
        <p:spPr>
          <a:xfrm>
            <a:off x="1836980" y="2074912"/>
            <a:ext cx="2667000" cy="1219200"/>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Intermediary</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21" name="Google Shape;121;p5"/>
          <p:cNvSpPr/>
          <p:nvPr/>
        </p:nvSpPr>
        <p:spPr>
          <a:xfrm rot="2203740" flipH="1">
            <a:off x="3042026" y="3578324"/>
            <a:ext cx="704850" cy="381000"/>
          </a:xfrm>
          <a:prstGeom prst="curvedUpArrow">
            <a:avLst>
              <a:gd name="adj1" fmla="val 25000"/>
              <a:gd name="adj2" fmla="val 50000"/>
              <a:gd name="adj3" fmla="val 25000"/>
            </a:avLst>
          </a:prstGeom>
          <a:solidFill>
            <a:srgbClr val="0082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Libre Franklin Medium"/>
              <a:ea typeface="Libre Franklin Medium"/>
              <a:cs typeface="Libre Franklin Medium"/>
              <a:sym typeface="Libre Franklin Medium"/>
            </a:endParaRPr>
          </a:p>
        </p:txBody>
      </p:sp>
      <p:sp>
        <p:nvSpPr>
          <p:cNvPr id="122" name="Google Shape;122;p5"/>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6</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126"/>
        <p:cNvGrpSpPr/>
        <p:nvPr/>
      </p:nvGrpSpPr>
      <p:grpSpPr>
        <a:xfrm>
          <a:off x="0" y="0"/>
          <a:ext cx="0" cy="0"/>
          <a:chOff x="0" y="0"/>
          <a:chExt cx="0" cy="0"/>
        </a:xfrm>
      </p:grpSpPr>
      <p:sp>
        <p:nvSpPr>
          <p:cNvPr id="127" name="Google Shape;127;p6"/>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Functions of Software</a:t>
            </a:r>
            <a:endParaRPr/>
          </a:p>
        </p:txBody>
      </p:sp>
      <p:sp>
        <p:nvSpPr>
          <p:cNvPr id="128" name="Google Shape;128;p6"/>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None/>
            </a:pPr>
            <a:r>
              <a:rPr lang="en-MY">
                <a:latin typeface="Arial"/>
                <a:ea typeface="Arial"/>
                <a:cs typeface="Arial"/>
                <a:sym typeface="Arial"/>
              </a:rPr>
              <a:t>The functions of software are to: -</a:t>
            </a:r>
            <a:endParaRPr/>
          </a:p>
          <a:p>
            <a:pPr marL="274320" lvl="0" indent="-228600" algn="l" rtl="0">
              <a:lnSpc>
                <a:spcPct val="90000"/>
              </a:lnSpc>
              <a:spcBef>
                <a:spcPts val="1800"/>
              </a:spcBef>
              <a:spcAft>
                <a:spcPts val="0"/>
              </a:spcAft>
              <a:buSzPts val="2640"/>
              <a:buChar char="•"/>
            </a:pPr>
            <a:r>
              <a:rPr lang="en-MY" sz="3300">
                <a:solidFill>
                  <a:srgbClr val="FF3300"/>
                </a:solidFill>
                <a:latin typeface="Arial"/>
                <a:ea typeface="Arial"/>
                <a:cs typeface="Arial"/>
                <a:sym typeface="Arial"/>
              </a:rPr>
              <a:t>Manage</a:t>
            </a:r>
            <a:r>
              <a:rPr lang="en-MY" sz="3300">
                <a:latin typeface="Arial"/>
                <a:ea typeface="Arial"/>
                <a:cs typeface="Arial"/>
                <a:sym typeface="Arial"/>
              </a:rPr>
              <a:t> the computer resources of the organization</a:t>
            </a:r>
            <a:endParaRPr/>
          </a:p>
          <a:p>
            <a:pPr marL="274320" lvl="0" indent="-228600" algn="l" rtl="0">
              <a:lnSpc>
                <a:spcPct val="90000"/>
              </a:lnSpc>
              <a:spcBef>
                <a:spcPts val="1800"/>
              </a:spcBef>
              <a:spcAft>
                <a:spcPts val="0"/>
              </a:spcAft>
              <a:buSzPts val="2640"/>
              <a:buChar char="•"/>
            </a:pPr>
            <a:r>
              <a:rPr lang="en-MY" sz="3300">
                <a:solidFill>
                  <a:srgbClr val="FF3300"/>
                </a:solidFill>
                <a:latin typeface="Arial"/>
                <a:ea typeface="Arial"/>
                <a:cs typeface="Arial"/>
                <a:sym typeface="Arial"/>
              </a:rPr>
              <a:t>Provide tools</a:t>
            </a:r>
            <a:r>
              <a:rPr lang="en-MY" sz="3300">
                <a:latin typeface="Arial"/>
                <a:ea typeface="Arial"/>
                <a:cs typeface="Arial"/>
                <a:sym typeface="Arial"/>
              </a:rPr>
              <a:t> for human beings to take advantage of these resources </a:t>
            </a:r>
            <a:endParaRPr/>
          </a:p>
          <a:p>
            <a:pPr marL="274320" lvl="0" indent="-228600" algn="l" rtl="0">
              <a:lnSpc>
                <a:spcPct val="90000"/>
              </a:lnSpc>
              <a:spcBef>
                <a:spcPts val="1800"/>
              </a:spcBef>
              <a:spcAft>
                <a:spcPts val="0"/>
              </a:spcAft>
              <a:buSzPts val="2640"/>
              <a:buChar char="•"/>
            </a:pPr>
            <a:r>
              <a:rPr lang="en-MY" sz="3300">
                <a:solidFill>
                  <a:srgbClr val="FF3300"/>
                </a:solidFill>
                <a:latin typeface="Arial"/>
                <a:ea typeface="Arial"/>
                <a:cs typeface="Arial"/>
                <a:sym typeface="Arial"/>
              </a:rPr>
              <a:t>Act as an intermediary</a:t>
            </a:r>
            <a:r>
              <a:rPr lang="en-MY" sz="3300">
                <a:latin typeface="Arial"/>
                <a:ea typeface="Arial"/>
                <a:cs typeface="Arial"/>
                <a:sym typeface="Arial"/>
              </a:rPr>
              <a:t> between organizations and stored information. </a:t>
            </a:r>
            <a:endParaRPr/>
          </a:p>
        </p:txBody>
      </p:sp>
      <p:sp>
        <p:nvSpPr>
          <p:cNvPr id="129" name="Google Shape;129;p6"/>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7</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7"/>
          <p:cNvSpPr txBox="1">
            <a:spLocks noGrp="1"/>
          </p:cNvSpPr>
          <p:nvPr>
            <p:ph type="title"/>
          </p:nvPr>
        </p:nvSpPr>
        <p:spPr>
          <a:xfrm>
            <a:off x="1065212" y="533400"/>
            <a:ext cx="8686801"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Characteristics of Software</a:t>
            </a:r>
            <a:endParaRPr/>
          </a:p>
        </p:txBody>
      </p:sp>
      <p:pic>
        <p:nvPicPr>
          <p:cNvPr id="136" name="Google Shape;136;p7" descr="http://poweredwebdev.com/wp-content/uploads/2014/03/Web-Design-Software-2.jpg"/>
          <p:cNvPicPr preferRelativeResize="0"/>
          <p:nvPr/>
        </p:nvPicPr>
        <p:blipFill rotWithShape="1">
          <a:blip r:embed="rId3">
            <a:alphaModFix/>
          </a:blip>
          <a:srcRect/>
          <a:stretch/>
        </p:blipFill>
        <p:spPr>
          <a:xfrm>
            <a:off x="2151012" y="2362200"/>
            <a:ext cx="4267200" cy="3714750"/>
          </a:xfrm>
          <a:prstGeom prst="rect">
            <a:avLst/>
          </a:prstGeom>
          <a:noFill/>
          <a:ln>
            <a:noFill/>
          </a:ln>
        </p:spPr>
      </p:pic>
      <p:sp>
        <p:nvSpPr>
          <p:cNvPr id="137" name="Google Shape;137;p7"/>
          <p:cNvSpPr/>
          <p:nvPr/>
        </p:nvSpPr>
        <p:spPr>
          <a:xfrm>
            <a:off x="5656212" y="1752600"/>
            <a:ext cx="2590800" cy="1219200"/>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Developed or Engineered</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38" name="Google Shape;138;p7"/>
          <p:cNvSpPr/>
          <p:nvPr/>
        </p:nvSpPr>
        <p:spPr>
          <a:xfrm rot="-2203740">
            <a:off x="5656212" y="2909888"/>
            <a:ext cx="685800" cy="381000"/>
          </a:xfrm>
          <a:prstGeom prst="curvedUpArrow">
            <a:avLst>
              <a:gd name="adj1" fmla="val 25000"/>
              <a:gd name="adj2" fmla="val 50000"/>
              <a:gd name="adj3" fmla="val 25000"/>
            </a:avLst>
          </a:prstGeom>
          <a:solidFill>
            <a:srgbClr val="0082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Libre Franklin Medium"/>
              <a:ea typeface="Libre Franklin Medium"/>
              <a:cs typeface="Libre Franklin Medium"/>
              <a:sym typeface="Libre Franklin Medium"/>
            </a:endParaRPr>
          </a:p>
        </p:txBody>
      </p:sp>
      <p:sp>
        <p:nvSpPr>
          <p:cNvPr id="139" name="Google Shape;139;p7"/>
          <p:cNvSpPr/>
          <p:nvPr/>
        </p:nvSpPr>
        <p:spPr>
          <a:xfrm>
            <a:off x="6342012" y="3733800"/>
            <a:ext cx="3352800" cy="838200"/>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Doesn’t “wear out”</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40" name="Google Shape;140;p7"/>
          <p:cNvSpPr/>
          <p:nvPr/>
        </p:nvSpPr>
        <p:spPr>
          <a:xfrm rot="-8596260" flipH="1">
            <a:off x="6388050" y="3443288"/>
            <a:ext cx="685800" cy="381000"/>
          </a:xfrm>
          <a:prstGeom prst="curvedUpArrow">
            <a:avLst>
              <a:gd name="adj1" fmla="val 25000"/>
              <a:gd name="adj2" fmla="val 50000"/>
              <a:gd name="adj3" fmla="val 25000"/>
            </a:avLst>
          </a:prstGeom>
          <a:solidFill>
            <a:srgbClr val="0082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Libre Franklin Medium"/>
              <a:ea typeface="Libre Franklin Medium"/>
              <a:cs typeface="Libre Franklin Medium"/>
              <a:sym typeface="Libre Franklin Medium"/>
            </a:endParaRPr>
          </a:p>
        </p:txBody>
      </p:sp>
      <p:sp>
        <p:nvSpPr>
          <p:cNvPr id="141" name="Google Shape;141;p7"/>
          <p:cNvSpPr/>
          <p:nvPr/>
        </p:nvSpPr>
        <p:spPr>
          <a:xfrm>
            <a:off x="5503812" y="5257800"/>
            <a:ext cx="3352800" cy="1143000"/>
          </a:xfrm>
          <a:prstGeom prst="flowChartAlternateProcess">
            <a:avLst/>
          </a:prstGeom>
          <a:solidFill>
            <a:schemeClr val="lt1"/>
          </a:solidFill>
          <a:ln w="12700" cap="flat" cmpd="sng">
            <a:solidFill>
              <a:schemeClr val="accent6"/>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MY" sz="2800" b="0" i="0" u="none" strike="noStrike" cap="none">
                <a:solidFill>
                  <a:schemeClr val="dk1"/>
                </a:solidFill>
                <a:latin typeface="Libre Franklin Medium"/>
                <a:ea typeface="Libre Franklin Medium"/>
                <a:cs typeface="Libre Franklin Medium"/>
                <a:sym typeface="Libre Franklin Medium"/>
              </a:rPr>
              <a:t>Continues to be custom built </a:t>
            </a:r>
            <a:endParaRPr sz="2800" b="0" i="0" u="none" strike="noStrike" cap="none">
              <a:solidFill>
                <a:schemeClr val="dk1"/>
              </a:solidFill>
              <a:latin typeface="Libre Franklin Medium"/>
              <a:ea typeface="Libre Franklin Medium"/>
              <a:cs typeface="Libre Franklin Medium"/>
              <a:sym typeface="Libre Franklin Medium"/>
            </a:endParaRPr>
          </a:p>
        </p:txBody>
      </p:sp>
      <p:sp>
        <p:nvSpPr>
          <p:cNvPr id="142" name="Google Shape;142;p7"/>
          <p:cNvSpPr/>
          <p:nvPr/>
        </p:nvSpPr>
        <p:spPr>
          <a:xfrm rot="-6969114" flipH="1">
            <a:off x="5549850" y="4967288"/>
            <a:ext cx="685800" cy="381000"/>
          </a:xfrm>
          <a:prstGeom prst="curvedUpArrow">
            <a:avLst>
              <a:gd name="adj1" fmla="val 25000"/>
              <a:gd name="adj2" fmla="val 50000"/>
              <a:gd name="adj3" fmla="val 25000"/>
            </a:avLst>
          </a:prstGeom>
          <a:solidFill>
            <a:srgbClr val="0082B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Libre Franklin Medium"/>
              <a:ea typeface="Libre Franklin Medium"/>
              <a:cs typeface="Libre Franklin Medium"/>
              <a:sym typeface="Libre Franklin Medium"/>
            </a:endParaRPr>
          </a:p>
        </p:txBody>
      </p:sp>
      <p:sp>
        <p:nvSpPr>
          <p:cNvPr id="143" name="Google Shape;143;p7"/>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8</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48"/>
        <p:cNvGrpSpPr/>
        <p:nvPr/>
      </p:nvGrpSpPr>
      <p:grpSpPr>
        <a:xfrm>
          <a:off x="0" y="0"/>
          <a:ext cx="0" cy="0"/>
          <a:chOff x="0" y="0"/>
          <a:chExt cx="0" cy="0"/>
        </a:xfrm>
      </p:grpSpPr>
      <p:sp>
        <p:nvSpPr>
          <p:cNvPr id="149" name="Google Shape;149;p8"/>
          <p:cNvSpPr txBox="1">
            <a:spLocks noGrp="1"/>
          </p:cNvSpPr>
          <p:nvPr>
            <p:ph type="title"/>
          </p:nvPr>
        </p:nvSpPr>
        <p:spPr>
          <a:xfrm>
            <a:off x="1065212" y="533400"/>
            <a:ext cx="9349680" cy="1066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accent1"/>
              </a:buClr>
              <a:buSzPts val="3600"/>
              <a:buFont typeface="Libre Franklin Medium"/>
              <a:buNone/>
            </a:pPr>
            <a:r>
              <a:rPr lang="en-MY"/>
              <a:t>Characteristics of Software</a:t>
            </a:r>
            <a:endParaRPr/>
          </a:p>
        </p:txBody>
      </p:sp>
      <p:sp>
        <p:nvSpPr>
          <p:cNvPr id="150" name="Google Shape;150;p8"/>
          <p:cNvSpPr txBox="1">
            <a:spLocks noGrp="1"/>
          </p:cNvSpPr>
          <p:nvPr>
            <p:ph type="body" idx="1"/>
          </p:nvPr>
        </p:nvSpPr>
        <p:spPr>
          <a:xfrm>
            <a:off x="1065212" y="1828800"/>
            <a:ext cx="9349680" cy="4191000"/>
          </a:xfrm>
          <a:prstGeom prst="rect">
            <a:avLst/>
          </a:prstGeom>
          <a:noFill/>
          <a:ln>
            <a:noFill/>
          </a:ln>
        </p:spPr>
        <p:txBody>
          <a:bodyPr spcFirstLastPara="1" wrap="square" lIns="91425" tIns="45700" rIns="91425" bIns="45700" anchor="t" anchorCtr="0">
            <a:normAutofit/>
          </a:bodyPr>
          <a:lstStyle/>
          <a:p>
            <a:pPr marL="274320" lvl="0" indent="-228600" algn="l" rtl="0">
              <a:lnSpc>
                <a:spcPct val="90000"/>
              </a:lnSpc>
              <a:spcBef>
                <a:spcPts val="0"/>
              </a:spcBef>
              <a:spcAft>
                <a:spcPts val="0"/>
              </a:spcAft>
              <a:buSzPts val="2560"/>
              <a:buChar char="•"/>
            </a:pPr>
            <a:r>
              <a:rPr lang="en-MY">
                <a:latin typeface="Arial"/>
                <a:ea typeface="Arial"/>
                <a:cs typeface="Arial"/>
                <a:sym typeface="Arial"/>
              </a:rPr>
              <a:t>Software is </a:t>
            </a:r>
            <a:r>
              <a:rPr lang="en-MY">
                <a:solidFill>
                  <a:srgbClr val="FF3300"/>
                </a:solidFill>
                <a:latin typeface="Arial"/>
                <a:ea typeface="Arial"/>
                <a:cs typeface="Arial"/>
                <a:sym typeface="Arial"/>
              </a:rPr>
              <a:t>developed or engineered</a:t>
            </a:r>
            <a:r>
              <a:rPr lang="en-MY">
                <a:latin typeface="Arial"/>
                <a:ea typeface="Arial"/>
                <a:cs typeface="Arial"/>
                <a:sym typeface="Arial"/>
              </a:rPr>
              <a:t>, it is not manufactured in the classical sense</a:t>
            </a:r>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Software </a:t>
            </a:r>
            <a:r>
              <a:rPr lang="en-MY">
                <a:solidFill>
                  <a:srgbClr val="FF3300"/>
                </a:solidFill>
                <a:latin typeface="Arial"/>
                <a:ea typeface="Arial"/>
                <a:cs typeface="Arial"/>
                <a:sym typeface="Arial"/>
              </a:rPr>
              <a:t>doesn’t “wear out”</a:t>
            </a:r>
            <a:endParaRPr/>
          </a:p>
          <a:p>
            <a:pPr marL="274320" lvl="0" indent="-228600" algn="l" rtl="0">
              <a:lnSpc>
                <a:spcPct val="90000"/>
              </a:lnSpc>
              <a:spcBef>
                <a:spcPts val="1800"/>
              </a:spcBef>
              <a:spcAft>
                <a:spcPts val="0"/>
              </a:spcAft>
              <a:buSzPts val="2560"/>
              <a:buChar char="•"/>
            </a:pPr>
            <a:r>
              <a:rPr lang="en-MY">
                <a:latin typeface="Arial"/>
                <a:ea typeface="Arial"/>
                <a:cs typeface="Arial"/>
                <a:sym typeface="Arial"/>
              </a:rPr>
              <a:t>Most software continues to be </a:t>
            </a:r>
            <a:r>
              <a:rPr lang="en-MY">
                <a:solidFill>
                  <a:srgbClr val="FF3300"/>
                </a:solidFill>
                <a:latin typeface="Arial"/>
                <a:ea typeface="Arial"/>
                <a:cs typeface="Arial"/>
                <a:sym typeface="Arial"/>
              </a:rPr>
              <a:t>custom built  </a:t>
            </a:r>
            <a:endParaRPr>
              <a:solidFill>
                <a:srgbClr val="FF3300"/>
              </a:solidFill>
              <a:latin typeface="Arial"/>
              <a:ea typeface="Arial"/>
              <a:cs typeface="Arial"/>
              <a:sym typeface="Arial"/>
            </a:endParaRPr>
          </a:p>
        </p:txBody>
      </p:sp>
      <p:sp>
        <p:nvSpPr>
          <p:cNvPr id="151" name="Google Shape;151;p8"/>
          <p:cNvSpPr txBox="1">
            <a:spLocks noGrp="1"/>
          </p:cNvSpPr>
          <p:nvPr>
            <p:ph type="sldNum" idx="12"/>
          </p:nvPr>
        </p:nvSpPr>
        <p:spPr>
          <a:xfrm>
            <a:off x="8532812" y="6155267"/>
            <a:ext cx="1219201" cy="273049"/>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MY"/>
              <a:t>9</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theme/theme1.xml><?xml version="1.0" encoding="utf-8"?>
<a:theme xmlns:a="http://schemas.openxmlformats.org/drawingml/2006/main" name="Business Contrast 16x9">
  <a:themeElements>
    <a:clrScheme name="BusinessContrast">
      <a:dk1>
        <a:srgbClr val="000000"/>
      </a:dk1>
      <a:lt1>
        <a:srgbClr val="FFFFFF"/>
      </a:lt1>
      <a:dk2>
        <a:srgbClr val="000000"/>
      </a:dk2>
      <a:lt2>
        <a:srgbClr val="E5E8E8"/>
      </a:lt2>
      <a:accent1>
        <a:srgbClr val="00AEEF"/>
      </a:accent1>
      <a:accent2>
        <a:srgbClr val="EA428A"/>
      </a:accent2>
      <a:accent3>
        <a:srgbClr val="EED500"/>
      </a:accent3>
      <a:accent4>
        <a:srgbClr val="F5A70D"/>
      </a:accent4>
      <a:accent5>
        <a:srgbClr val="8BCB30"/>
      </a:accent5>
      <a:accent6>
        <a:srgbClr val="9962C1"/>
      </a:accent6>
      <a:hlink>
        <a:srgbClr val="00AEEF"/>
      </a:hlink>
      <a:folHlink>
        <a:srgbClr val="9962C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BusinessContrast">
      <a:dk1>
        <a:srgbClr val="000000"/>
      </a:dk1>
      <a:lt1>
        <a:srgbClr val="FFFFFF"/>
      </a:lt1>
      <a:dk2>
        <a:srgbClr val="000000"/>
      </a:dk2>
      <a:lt2>
        <a:srgbClr val="E5E8E8"/>
      </a:lt2>
      <a:accent1>
        <a:srgbClr val="00AEEF"/>
      </a:accent1>
      <a:accent2>
        <a:srgbClr val="EA428A"/>
      </a:accent2>
      <a:accent3>
        <a:srgbClr val="EED500"/>
      </a:accent3>
      <a:accent4>
        <a:srgbClr val="F5A70D"/>
      </a:accent4>
      <a:accent5>
        <a:srgbClr val="8BCB30"/>
      </a:accent5>
      <a:accent6>
        <a:srgbClr val="9962C1"/>
      </a:accent6>
      <a:hlink>
        <a:srgbClr val="00AEEF"/>
      </a:hlink>
      <a:folHlink>
        <a:srgbClr val="9962C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1994</Words>
  <Application>Microsoft Office PowerPoint</Application>
  <PresentationFormat>Custom</PresentationFormat>
  <Paragraphs>256</Paragraphs>
  <Slides>46</Slides>
  <Notes>37</Notes>
  <HiddenSlides>15</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Libre Franklin Medium</vt:lpstr>
      <vt:lpstr>Arial</vt:lpstr>
      <vt:lpstr>Arial Rounded MT Bold</vt:lpstr>
      <vt:lpstr>Noto Sans Symbols</vt:lpstr>
      <vt:lpstr>Wingdings</vt:lpstr>
      <vt:lpstr>Arial Narrow</vt:lpstr>
      <vt:lpstr>Business Contrast 16x9</vt:lpstr>
      <vt:lpstr>Chapter 1 Introduction to Software Engineering </vt:lpstr>
      <vt:lpstr>Lesson Objectives</vt:lpstr>
      <vt:lpstr>What is Software?</vt:lpstr>
      <vt:lpstr>PowerPoint Presentation</vt:lpstr>
      <vt:lpstr>PowerPoint Presentation</vt:lpstr>
      <vt:lpstr>Functions of Software</vt:lpstr>
      <vt:lpstr>Functions of Software</vt:lpstr>
      <vt:lpstr>Characteristics of Software</vt:lpstr>
      <vt:lpstr>Characteristics of Software</vt:lpstr>
      <vt:lpstr>Types of Software</vt:lpstr>
      <vt:lpstr>Types of Software</vt:lpstr>
      <vt:lpstr>Types of Software Product</vt:lpstr>
      <vt:lpstr>PowerPoint Presentation</vt:lpstr>
      <vt:lpstr>Attributes of Good Software</vt:lpstr>
      <vt:lpstr>Attributes of Good Software</vt:lpstr>
      <vt:lpstr>Attributes of Good Software</vt:lpstr>
      <vt:lpstr>Attributes of Good Software</vt:lpstr>
      <vt:lpstr>Attributes of Good Software</vt:lpstr>
      <vt:lpstr>Attributes of Good Software</vt:lpstr>
      <vt:lpstr>What is Software Engineering?</vt:lpstr>
      <vt:lpstr>What is Software Engineering?</vt:lpstr>
      <vt:lpstr>What is Software Engineering?</vt:lpstr>
      <vt:lpstr>What is Software Engineering?</vt:lpstr>
      <vt:lpstr>What is Software Engineering?</vt:lpstr>
      <vt:lpstr>PowerPoint Presentation</vt:lpstr>
      <vt:lpstr>Importance of Software Engineering</vt:lpstr>
      <vt:lpstr>Importance of Software Engineering</vt:lpstr>
      <vt:lpstr>Key Challenges of Software Engineering</vt:lpstr>
      <vt:lpstr>Key Challenges of Software Engineering</vt:lpstr>
      <vt:lpstr>Key Challenges of Software Engineering</vt:lpstr>
      <vt:lpstr>What is System Engineering?</vt:lpstr>
      <vt:lpstr>What is System Engineering?</vt:lpstr>
      <vt:lpstr>What is System Engineering?</vt:lpstr>
      <vt:lpstr>What is System Engineering?</vt:lpstr>
      <vt:lpstr>Professional &amp; Ethical Responsibility</vt:lpstr>
      <vt:lpstr>PowerPoint Presentation</vt:lpstr>
      <vt:lpstr>PowerPoint Presentation</vt:lpstr>
      <vt:lpstr>PowerPoint Presentation</vt:lpstr>
      <vt:lpstr>ACM/IEEE Code of Ethics</vt:lpstr>
      <vt:lpstr>Professional &amp; Ethical Responsibility</vt:lpstr>
      <vt:lpstr>ACM/IEEE Code of Ethics </vt:lpstr>
      <vt:lpstr>Professional &amp; Ethical Responsibility</vt:lpstr>
      <vt:lpstr>Professional &amp; Ethical Responsibility</vt:lpstr>
      <vt:lpstr>Professional &amp; Ethical Responsibility</vt:lpstr>
      <vt:lpstr>Professional &amp; Ethical Responsibility</vt:lpstr>
      <vt:lpstr>Revision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 Introduction to Software Engineering</dc:title>
  <dc:creator>TAR UC</dc:creator>
  <cp:lastModifiedBy>THANABAL A/L NAVAMANI</cp:lastModifiedBy>
  <cp:revision>5</cp:revision>
  <dcterms:created xsi:type="dcterms:W3CDTF">2015-09-18T04:19:19Z</dcterms:created>
  <dcterms:modified xsi:type="dcterms:W3CDTF">2023-07-01T05:35:12Z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TC028952669991</vt:lpwstr>
  </property>
</Properties>
</file>